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960963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601228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133600"/>
            <a:ext cx="7681913" cy="1294895"/>
          </a:xfrm>
        </p:spPr>
        <p:txBody>
          <a:bodyPr/>
          <a:lstStyle/>
          <a:p>
            <a:pPr algn="ctr"/>
            <a:r>
              <a:rPr lang="zh-TW" altLang="en-US" dirty="0">
                <a:effectLst/>
                <a:latin typeface="楷体" panose="02010609060101010101" pitchFamily="49" charset="-122"/>
                <a:ea typeface="楷体" panose="02010609060101010101" pitchFamily="49" charset="-122"/>
              </a:rPr>
              <a:t>盡情的敬拜</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14800"/>
            <a:ext cx="7681913" cy="691853"/>
          </a:xfrm>
        </p:spPr>
        <p:txBody>
          <a:bodyPr/>
          <a:lstStyle/>
          <a:p>
            <a:pPr algn="ctr"/>
            <a:r>
              <a:rPr lang="zh-TW" altLang="en-US" sz="5400" dirty="0">
                <a:latin typeface="楷体" panose="02010609060101010101" pitchFamily="49" charset="-122"/>
                <a:ea typeface="楷体" panose="02010609060101010101" pitchFamily="49" charset="-122"/>
              </a:rPr>
              <a:t>詞、曲：施弘美</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盡情的敬拜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耶穌聖潔公義救</a:t>
            </a:r>
            <a:r>
              <a:rPr lang="zh-TW" altLang="en-US" sz="5400" dirty="0" smtClean="0">
                <a:latin typeface="楷体" panose="02010609060101010101" pitchFamily="49" charset="-122"/>
                <a:ea typeface="楷体" panose="02010609060101010101" pitchFamily="49" charset="-122"/>
              </a:rPr>
              <a:t>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彰</a:t>
            </a:r>
            <a:r>
              <a:rPr lang="zh-TW" altLang="en-US" sz="5400" dirty="0">
                <a:latin typeface="楷体" panose="02010609060101010101" pitchFamily="49" charset="-122"/>
                <a:ea typeface="楷体" panose="02010609060101010101" pitchFamily="49" charset="-122"/>
              </a:rPr>
              <a:t>顯神的智慧能</a:t>
            </a:r>
            <a:r>
              <a:rPr lang="zh-TW" altLang="en-US" sz="5400" dirty="0" smtClean="0">
                <a:latin typeface="楷体" panose="02010609060101010101" pitchFamily="49" charset="-122"/>
                <a:ea typeface="楷体" panose="02010609060101010101" pitchFamily="49" charset="-122"/>
              </a:rPr>
              <a:t>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祢的</a:t>
            </a:r>
            <a:r>
              <a:rPr lang="zh-TW" altLang="en-US" sz="5400" dirty="0">
                <a:latin typeface="楷体" panose="02010609060101010101" pitchFamily="49" charset="-122"/>
                <a:ea typeface="楷体" panose="02010609060101010101" pitchFamily="49" charset="-122"/>
              </a:rPr>
              <a:t>愛是何等長闊高</a:t>
            </a:r>
            <a:r>
              <a:rPr lang="zh-TW" altLang="en-US" sz="5400" dirty="0" smtClean="0">
                <a:latin typeface="楷体" panose="02010609060101010101" pitchFamily="49" charset="-122"/>
                <a:ea typeface="楷体" panose="02010609060101010101" pitchFamily="49" charset="-122"/>
              </a:rPr>
              <a:t>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滿</a:t>
            </a:r>
            <a:r>
              <a:rPr lang="zh-TW" altLang="en-US" sz="5400" dirty="0">
                <a:latin typeface="楷体" panose="02010609060101010101" pitchFamily="49" charset="-122"/>
                <a:ea typeface="楷体" panose="02010609060101010101" pitchFamily="49" charset="-122"/>
              </a:rPr>
              <a:t>有豐富無窮的恩典</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盡情的敬拜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耶穌權柄統管萬</a:t>
            </a:r>
            <a:r>
              <a:rPr lang="zh-TW" altLang="en-US" sz="5400" dirty="0" smtClean="0">
                <a:latin typeface="楷体" panose="02010609060101010101" pitchFamily="49" charset="-122"/>
                <a:ea typeface="楷体" panose="02010609060101010101" pitchFamily="49" charset="-122"/>
              </a:rPr>
              <a:t>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配</a:t>
            </a:r>
            <a:r>
              <a:rPr lang="zh-TW" altLang="en-US" sz="5400" dirty="0">
                <a:latin typeface="楷体" panose="02010609060101010101" pitchFamily="49" charset="-122"/>
                <a:ea typeface="楷体" panose="02010609060101010101" pitchFamily="49" charset="-122"/>
              </a:rPr>
              <a:t>得榮耀尊貴頌</a:t>
            </a:r>
            <a:r>
              <a:rPr lang="zh-TW" altLang="en-US" sz="5400" dirty="0" smtClean="0">
                <a:latin typeface="楷体" panose="02010609060101010101" pitchFamily="49" charset="-122"/>
                <a:ea typeface="楷体" panose="02010609060101010101" pitchFamily="49" charset="-122"/>
              </a:rPr>
              <a:t>讚</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我以心靈誠實盡情敬</a:t>
            </a:r>
            <a:r>
              <a:rPr lang="zh-TW" altLang="en-US" sz="5400" dirty="0" smtClean="0">
                <a:latin typeface="楷体" panose="02010609060101010101" pitchFamily="49" charset="-122"/>
                <a:ea typeface="楷体" panose="02010609060101010101" pitchFamily="49" charset="-122"/>
              </a:rPr>
              <a:t>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坐</a:t>
            </a:r>
            <a:r>
              <a:rPr lang="zh-TW" altLang="en-US" sz="5400" dirty="0">
                <a:latin typeface="楷体" panose="02010609060101010101" pitchFamily="49" charset="-122"/>
                <a:ea typeface="楷体" panose="02010609060101010101" pitchFamily="49" charset="-122"/>
              </a:rPr>
              <a:t>在寶座上深愛我的主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0556674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盡情的敬拜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舉起我的心來敬</a:t>
            </a:r>
            <a:r>
              <a:rPr lang="zh-TW" altLang="en-US" sz="5400" dirty="0" smtClean="0">
                <a:latin typeface="楷体" panose="02010609060101010101" pitchFamily="49" charset="-122"/>
                <a:ea typeface="楷体" panose="02010609060101010101" pitchFamily="49" charset="-122"/>
              </a:rPr>
              <a:t>拜</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用</a:t>
            </a:r>
            <a:r>
              <a:rPr lang="zh-TW" altLang="en-US" sz="5400" dirty="0">
                <a:latin typeface="楷体" panose="02010609060101010101" pitchFamily="49" charset="-122"/>
                <a:ea typeface="楷体" panose="02010609060101010101" pitchFamily="49" charset="-122"/>
              </a:rPr>
              <a:t>生命來回</a:t>
            </a:r>
            <a:r>
              <a:rPr lang="zh-TW" altLang="en-US" sz="5400" dirty="0" smtClean="0">
                <a:latin typeface="楷体" panose="02010609060101010101" pitchFamily="49" charset="-122"/>
                <a:ea typeface="楷体" panose="02010609060101010101" pitchFamily="49" charset="-122"/>
              </a:rPr>
              <a:t>應</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哦 我</a:t>
            </a:r>
            <a:r>
              <a:rPr lang="zh-TW" altLang="en-US" sz="5400" dirty="0">
                <a:latin typeface="楷体" panose="02010609060101010101" pitchFamily="49" charset="-122"/>
                <a:ea typeface="楷体" panose="02010609060101010101" pitchFamily="49" charset="-122"/>
              </a:rPr>
              <a:t>的</a:t>
            </a:r>
            <a:r>
              <a:rPr lang="zh-TW" altLang="en-US" sz="5400" dirty="0" smtClean="0">
                <a:latin typeface="楷体" panose="02010609060101010101" pitchFamily="49" charset="-122"/>
                <a:ea typeface="楷体" panose="02010609060101010101" pitchFamily="49" charset="-122"/>
              </a:rPr>
              <a:t>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讓</a:t>
            </a:r>
            <a:r>
              <a:rPr lang="zh-TW" altLang="en-US" sz="5400" dirty="0">
                <a:latin typeface="楷体" panose="02010609060101010101" pitchFamily="49" charset="-122"/>
                <a:ea typeface="楷体" panose="02010609060101010101" pitchFamily="49" charset="-122"/>
              </a:rPr>
              <a:t>我單單在</a:t>
            </a:r>
            <a:r>
              <a:rPr lang="zh-TW" altLang="en-US" sz="5400" dirty="0" smtClean="0">
                <a:latin typeface="楷体" panose="02010609060101010101" pitchFamily="49" charset="-122"/>
                <a:ea typeface="楷体" panose="02010609060101010101" pitchFamily="49" charset="-122"/>
              </a:rPr>
              <a:t>乎</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盡</a:t>
            </a:r>
            <a:r>
              <a:rPr lang="zh-TW" altLang="en-US" sz="5400" dirty="0">
                <a:latin typeface="楷体" panose="02010609060101010101" pitchFamily="49" charset="-122"/>
                <a:ea typeface="楷体" panose="02010609060101010101" pitchFamily="49" charset="-122"/>
              </a:rPr>
              <a:t>情地敬</a:t>
            </a:r>
            <a:r>
              <a:rPr lang="zh-TW" altLang="en-US" sz="5400" dirty="0" smtClean="0">
                <a:latin typeface="楷体" panose="02010609060101010101" pitchFamily="49" charset="-122"/>
                <a:ea typeface="楷体" panose="02010609060101010101" pitchFamily="49" charset="-122"/>
              </a:rPr>
              <a:t>拜</a:t>
            </a:r>
            <a:r>
              <a:rPr lang="zh-TW" altLang="en-US" sz="5400" dirty="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0918031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42</TotalTime>
  <Words>541</Words>
  <Application>Microsoft Office PowerPoint</Application>
  <PresentationFormat>On-screen Show (4:3)</PresentationFormat>
  <Paragraphs>34</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盡情的敬拜</vt:lpstr>
      <vt:lpstr>盡情的敬拜</vt:lpstr>
      <vt:lpstr>盡情的敬拜</vt:lpstr>
      <vt:lpstr>盡情的敬拜</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13</cp:revision>
  <dcterms:created xsi:type="dcterms:W3CDTF">2015-02-07T13:24:58Z</dcterms:created>
  <dcterms:modified xsi:type="dcterms:W3CDTF">2015-06-07T18:29:14Z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