
<file path=[Content_Types].xml><?xml version="1.0" encoding="utf-8"?>
<Types xmlns="http://schemas.openxmlformats.org/package/2006/content-types">
  <Override PartName="/ppt/slideMasters/slideMaster2.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1"/>
  </p:notesMasterIdLst>
  <p:sldIdLst>
    <p:sldId id="257" r:id="rId4"/>
    <p:sldId id="258" r:id="rId5"/>
    <p:sldId id="259" r:id="rId6"/>
    <p:sldId id="260" r:id="rId7"/>
    <p:sldId id="261" r:id="rId8"/>
    <p:sldId id="264" r:id="rId9"/>
    <p:sldId id="26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643" y="-6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pPr/>
              <a:t>11/21/2015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pPr/>
              <a:t>‹#›</a:t>
            </a:fld>
            <a:endParaRPr lang="en-US"/>
          </a:p>
        </p:txBody>
      </p:sp>
    </p:spTree>
    <p:extLst>
      <p:ext uri="{BB962C8B-B14F-4D97-AF65-F5344CB8AC3E}">
        <p14:creationId xmlns=""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11/21/2015 12:10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 xmlns:p14="http://schemas.microsoft.com/office/powerpoint/2010/main" val="36798250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11/21/2015 12:10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 xmlns:p14="http://schemas.microsoft.com/office/powerpoint/2010/main" val="18979425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11/21/2015 12:10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 xmlns:p14="http://schemas.microsoft.com/office/powerpoint/2010/main" val="3729420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11/21/2015 12:10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 xmlns:p14="http://schemas.microsoft.com/office/powerpoint/2010/main" val="35608290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11/21/2015 12:17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 xmlns:p14="http://schemas.microsoft.com/office/powerpoint/2010/main" val="23147180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11/21/2015 12:11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extLst>
      <p:ext uri="{BB962C8B-B14F-4D97-AF65-F5344CB8AC3E}">
        <p14:creationId xmlns="" xmlns:p14="http://schemas.microsoft.com/office/powerpoint/2010/main" val="15287687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11/21/2015 12:20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7</a:t>
            </a:fld>
            <a:endParaRPr lang="en-US" dirty="0"/>
          </a:p>
        </p:txBody>
      </p:sp>
    </p:spTree>
    <p:extLst>
      <p:ext uri="{BB962C8B-B14F-4D97-AF65-F5344CB8AC3E}">
        <p14:creationId xmlns="" xmlns:p14="http://schemas.microsoft.com/office/powerpoint/2010/main" val="15604415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cstate="print">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cstate="print"/>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819400"/>
            <a:ext cx="8153400" cy="837695"/>
          </a:xfrm>
        </p:spPr>
        <p:txBody>
          <a:bodyPr/>
          <a:lstStyle/>
          <a:p>
            <a:pPr algn="ctr"/>
            <a:r>
              <a:rPr lang="zh-TW" altLang="en-US" dirty="0" smtClean="0">
                <a:effectLst/>
                <a:latin typeface="楷体" panose="02010609060101010101" pitchFamily="49" charset="-122"/>
                <a:ea typeface="楷体" panose="02010609060101010101" pitchFamily="49" charset="-122"/>
              </a:rPr>
              <a:t>主的恩賜</a:t>
            </a:r>
            <a:endParaRPr lang="zh-TW" altLang="en-US" dirty="0">
              <a:effectLst/>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主的恩賜</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20014"/>
            <a:ext cx="8382000" cy="3490186"/>
          </a:xfrm>
        </p:spPr>
        <p:txBody>
          <a:bodyPr/>
          <a:lstStyle/>
          <a:p>
            <a:pPr marL="0" indent="0" algn="ctr">
              <a:buNone/>
            </a:pPr>
            <a:r>
              <a:rPr lang="en-US" altLang="zh-TW" sz="5400" dirty="0" smtClean="0">
                <a:latin typeface="楷体" panose="02010609060101010101" pitchFamily="49" charset="-122"/>
                <a:ea typeface="楷体" panose="02010609060101010101" pitchFamily="49" charset="-122"/>
              </a:rPr>
              <a:t>1 </a:t>
            </a:r>
            <a:r>
              <a:rPr lang="zh-TW" altLang="en-US" sz="5400" dirty="0" smtClean="0">
                <a:latin typeface="楷体" panose="02010609060101010101" pitchFamily="49" charset="-122"/>
                <a:ea typeface="楷体" panose="02010609060101010101" pitchFamily="49" charset="-122"/>
              </a:rPr>
              <a:t>抵著人生風波圍</a:t>
            </a:r>
            <a:r>
              <a:rPr lang="zh-TW" altLang="en-US" sz="5400" dirty="0">
                <a:latin typeface="楷体" panose="02010609060101010101" pitchFamily="49" charset="-122"/>
                <a:ea typeface="楷体" panose="02010609060101010101" pitchFamily="49" charset="-122"/>
              </a:rPr>
              <a:t>你真艱</a:t>
            </a:r>
            <a:r>
              <a:rPr lang="zh-TW" altLang="en-US" sz="5400" dirty="0" smtClean="0">
                <a:latin typeface="楷体" panose="02010609060101010101" pitchFamily="49" charset="-122"/>
                <a:ea typeface="楷体" panose="02010609060101010101" pitchFamily="49" charset="-122"/>
              </a:rPr>
              <a:t>苦</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致</a:t>
            </a:r>
            <a:r>
              <a:rPr lang="zh-TW" altLang="en-US" sz="5400" dirty="0">
                <a:latin typeface="楷体" panose="02010609060101010101" pitchFamily="49" charset="-122"/>
                <a:ea typeface="楷体" panose="02010609060101010101" pitchFamily="49" charset="-122"/>
              </a:rPr>
              <a:t>到餒志失</a:t>
            </a:r>
            <a:r>
              <a:rPr lang="zh-TW" altLang="en-US" sz="5400" dirty="0" smtClean="0">
                <a:latin typeface="楷体" panose="02010609060101010101" pitchFamily="49" charset="-122"/>
                <a:ea typeface="楷体" panose="02010609060101010101" pitchFamily="49" charset="-122"/>
              </a:rPr>
              <a:t>望 四</a:t>
            </a:r>
            <a:r>
              <a:rPr lang="zh-TW" altLang="en-US" sz="5400" dirty="0">
                <a:latin typeface="楷体" panose="02010609060101010101" pitchFamily="49" charset="-122"/>
                <a:ea typeface="楷体" panose="02010609060101010101" pitchFamily="49" charset="-122"/>
              </a:rPr>
              <a:t>面看無</a:t>
            </a:r>
            <a:r>
              <a:rPr lang="zh-TW" altLang="en-US" sz="5400" dirty="0" smtClean="0">
                <a:latin typeface="楷体" panose="02010609060101010101" pitchFamily="49" charset="-122"/>
                <a:ea typeface="楷体" panose="02010609060101010101" pitchFamily="49" charset="-122"/>
              </a:rPr>
              <a:t>路</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你</a:t>
            </a:r>
            <a:r>
              <a:rPr lang="zh-TW" altLang="en-US" sz="5400" dirty="0">
                <a:latin typeface="楷体" panose="02010609060101010101" pitchFamily="49" charset="-122"/>
                <a:ea typeface="楷体" panose="02010609060101010101" pitchFamily="49" charset="-122"/>
              </a:rPr>
              <a:t>所得的恩</a:t>
            </a:r>
            <a:r>
              <a:rPr lang="zh-TW" altLang="en-US" sz="5400" dirty="0" smtClean="0">
                <a:latin typeface="楷体" panose="02010609060101010101" pitchFamily="49" charset="-122"/>
                <a:ea typeface="楷体" panose="02010609060101010101" pitchFamily="49" charset="-122"/>
              </a:rPr>
              <a:t>賜逐項</a:t>
            </a:r>
            <a:r>
              <a:rPr lang="zh-TW" altLang="en-US" sz="5400" dirty="0">
                <a:latin typeface="楷体" panose="02010609060101010101" pitchFamily="49" charset="-122"/>
                <a:ea typeface="楷体" panose="02010609060101010101" pitchFamily="49" charset="-122"/>
              </a:rPr>
              <a:t>想來</a:t>
            </a:r>
            <a:r>
              <a:rPr lang="zh-TW" altLang="en-US" sz="5400" dirty="0" smtClean="0">
                <a:latin typeface="楷体" panose="02010609060101010101" pitchFamily="49" charset="-122"/>
                <a:ea typeface="楷体" panose="02010609060101010101" pitchFamily="49" charset="-122"/>
              </a:rPr>
              <a:t>記</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穩</a:t>
            </a:r>
            <a:r>
              <a:rPr lang="zh-TW" altLang="en-US" sz="5400" dirty="0">
                <a:latin typeface="楷体" panose="02010609060101010101" pitchFamily="49" charset="-122"/>
                <a:ea typeface="楷体" panose="02010609060101010101" pitchFamily="49" charset="-122"/>
              </a:rPr>
              <a:t>當滿心感</a:t>
            </a:r>
            <a:r>
              <a:rPr lang="zh-TW" altLang="en-US" sz="5400" dirty="0" smtClean="0">
                <a:latin typeface="楷体" panose="02010609060101010101" pitchFamily="49" charset="-122"/>
                <a:ea typeface="楷体" panose="02010609060101010101" pitchFamily="49" charset="-122"/>
              </a:rPr>
              <a:t>謝上</a:t>
            </a:r>
            <a:r>
              <a:rPr lang="zh-TW" altLang="en-US" sz="5400" dirty="0">
                <a:latin typeface="楷体" panose="02010609060101010101" pitchFamily="49" charset="-122"/>
                <a:ea typeface="楷体" panose="02010609060101010101" pitchFamily="49" charset="-122"/>
              </a:rPr>
              <a:t>帝大慈悲</a:t>
            </a:r>
          </a:p>
        </p:txBody>
      </p:sp>
    </p:spTree>
    <p:extLst>
      <p:ext uri="{BB962C8B-B14F-4D97-AF65-F5344CB8AC3E}">
        <p14:creationId xmlns=""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主的恩賜</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20014"/>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主的恩</a:t>
            </a:r>
            <a:r>
              <a:rPr lang="zh-TW" altLang="en-US" sz="5400" dirty="0" smtClean="0">
                <a:latin typeface="楷体" panose="02010609060101010101" pitchFamily="49" charset="-122"/>
                <a:ea typeface="楷体" panose="02010609060101010101" pitchFamily="49" charset="-122"/>
              </a:rPr>
              <a:t>賜各項詳細數</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主</a:t>
            </a:r>
            <a:r>
              <a:rPr lang="zh-TW" altLang="en-US" sz="5400" dirty="0" smtClean="0">
                <a:latin typeface="楷体" panose="02010609060101010101" pitchFamily="49" charset="-122"/>
                <a:ea typeface="楷体" panose="02010609060101010101" pitchFamily="49" charset="-122"/>
              </a:rPr>
              <a:t>的奇妙你</a:t>
            </a:r>
            <a:r>
              <a:rPr lang="zh-TW" altLang="en-US" sz="5400" dirty="0">
                <a:latin typeface="楷体" panose="02010609060101010101" pitchFamily="49" charset="-122"/>
                <a:ea typeface="楷体" panose="02010609060101010101" pitchFamily="49" charset="-122"/>
              </a:rPr>
              <a:t>豈</a:t>
            </a:r>
            <a:r>
              <a:rPr lang="zh-TW" altLang="en-US" sz="5400" dirty="0" smtClean="0">
                <a:latin typeface="楷体" panose="02010609060101010101" pitchFamily="49" charset="-122"/>
                <a:ea typeface="楷体" panose="02010609060101010101" pitchFamily="49" charset="-122"/>
              </a:rPr>
              <a:t>算會了</a:t>
            </a:r>
            <a:endParaRPr lang="en-US" altLang="zh-TW"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主的恩</a:t>
            </a:r>
            <a:r>
              <a:rPr lang="zh-TW" altLang="en-US" sz="5400" dirty="0" smtClean="0">
                <a:latin typeface="楷体" panose="02010609060101010101" pitchFamily="49" charset="-122"/>
                <a:ea typeface="楷体" panose="02010609060101010101" pitchFamily="49" charset="-122"/>
              </a:rPr>
              <a:t>賜逐項</a:t>
            </a:r>
            <a:r>
              <a:rPr lang="zh-TW" altLang="en-US" sz="5400" dirty="0">
                <a:latin typeface="楷体" panose="02010609060101010101" pitchFamily="49" charset="-122"/>
                <a:ea typeface="楷体" panose="02010609060101010101" pitchFamily="49" charset="-122"/>
              </a:rPr>
              <a:t>算來</a:t>
            </a:r>
            <a:r>
              <a:rPr lang="zh-TW" altLang="en-US" sz="5400" dirty="0" smtClean="0">
                <a:latin typeface="楷体" panose="02010609060101010101" pitchFamily="49" charset="-122"/>
                <a:ea typeface="楷体" panose="02010609060101010101" pitchFamily="49" charset="-122"/>
              </a:rPr>
              <a:t>記</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穩</a:t>
            </a:r>
            <a:r>
              <a:rPr lang="zh-TW" altLang="en-US" sz="5400" dirty="0">
                <a:latin typeface="楷体" panose="02010609060101010101" pitchFamily="49" charset="-122"/>
                <a:ea typeface="楷体" panose="02010609060101010101" pitchFamily="49" charset="-122"/>
              </a:rPr>
              <a:t>當滿心感謝上帝大慈悲</a:t>
            </a:r>
          </a:p>
        </p:txBody>
      </p:sp>
    </p:spTree>
    <p:extLst>
      <p:ext uri="{BB962C8B-B14F-4D97-AF65-F5344CB8AC3E}">
        <p14:creationId xmlns="" xmlns:p14="http://schemas.microsoft.com/office/powerpoint/2010/main" val="1316064098"/>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主的恩賜</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20014"/>
            <a:ext cx="8382000" cy="3490186"/>
          </a:xfrm>
        </p:spPr>
        <p:txBody>
          <a:bodyPr/>
          <a:lstStyle/>
          <a:p>
            <a:pPr marL="0" indent="0" algn="ctr">
              <a:buNone/>
            </a:pPr>
            <a:r>
              <a:rPr lang="en-US" altLang="zh-TW" sz="5400" dirty="0" smtClean="0">
                <a:latin typeface="楷体" panose="02010609060101010101" pitchFamily="49" charset="-122"/>
                <a:ea typeface="楷体" panose="02010609060101010101" pitchFamily="49" charset="-122"/>
              </a:rPr>
              <a:t>2 </a:t>
            </a:r>
            <a:r>
              <a:rPr lang="zh-TW" altLang="en-US" sz="5400" dirty="0">
                <a:latin typeface="楷体" panose="02010609060101010101" pitchFamily="49" charset="-122"/>
                <a:ea typeface="楷体" panose="02010609060101010101" pitchFamily="49" charset="-122"/>
              </a:rPr>
              <a:t>有時掛慮煩</a:t>
            </a:r>
            <a:r>
              <a:rPr lang="zh-TW" altLang="en-US" sz="5400" dirty="0" smtClean="0">
                <a:latin typeface="楷体" panose="02010609060101010101" pitchFamily="49" charset="-122"/>
                <a:ea typeface="楷体" panose="02010609060101010101" pitchFamily="49" charset="-122"/>
              </a:rPr>
              <a:t>惱心頭否輕鬆 </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有時背主十架覺得真沉重</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你所得的恩</a:t>
            </a:r>
            <a:r>
              <a:rPr lang="zh-TW" altLang="en-US" sz="5400" dirty="0" smtClean="0">
                <a:latin typeface="楷体" panose="02010609060101010101" pitchFamily="49" charset="-122"/>
                <a:ea typeface="楷体" panose="02010609060101010101" pitchFamily="49" charset="-122"/>
              </a:rPr>
              <a:t>賜復再想來記</a:t>
            </a:r>
            <a:r>
              <a:rPr lang="zh-TW" altLang="en-US" sz="5400" dirty="0" smtClean="0">
                <a:latin typeface="楷体" panose="02010609060101010101" pitchFamily="49" charset="-122"/>
                <a:ea typeface="楷体" panose="02010609060101010101" pitchFamily="49" charset="-122"/>
              </a:rPr>
              <a:t> </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僥</a:t>
            </a:r>
            <a:r>
              <a:rPr lang="zh-TW" altLang="en-US" sz="5400" dirty="0" smtClean="0">
                <a:latin typeface="楷体" panose="02010609060101010101" pitchFamily="49" charset="-122"/>
                <a:ea typeface="楷体" panose="02010609060101010101" pitchFamily="49" charset="-122"/>
              </a:rPr>
              <a:t>疑</a:t>
            </a:r>
            <a:r>
              <a:rPr lang="zh-TW" altLang="en-US" sz="5400" dirty="0">
                <a:latin typeface="楷体" panose="02010609060101010101" pitchFamily="49" charset="-122"/>
                <a:ea typeface="楷体" panose="02010609060101010101" pitchFamily="49" charset="-122"/>
              </a:rPr>
              <a:t>就會無</a:t>
            </a:r>
            <a:r>
              <a:rPr lang="zh-TW" altLang="en-US" sz="5400" dirty="0" smtClean="0">
                <a:latin typeface="楷体" panose="02010609060101010101" pitchFamily="49" charset="-122"/>
                <a:ea typeface="楷体" panose="02010609060101010101" pitchFamily="49" charset="-122"/>
              </a:rPr>
              <a:t>去 日</a:t>
            </a:r>
            <a:r>
              <a:rPr lang="zh-TW" altLang="en-US" sz="5400" dirty="0">
                <a:latin typeface="楷体" panose="02010609060101010101" pitchFamily="49" charset="-122"/>
                <a:ea typeface="楷体" panose="02010609060101010101" pitchFamily="49" charset="-122"/>
              </a:rPr>
              <a:t>日愛吟詩</a:t>
            </a:r>
          </a:p>
        </p:txBody>
      </p:sp>
    </p:spTree>
    <p:extLst>
      <p:ext uri="{BB962C8B-B14F-4D97-AF65-F5344CB8AC3E}">
        <p14:creationId xmlns="" xmlns:p14="http://schemas.microsoft.com/office/powerpoint/2010/main" val="2362149863"/>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主的恩賜</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20014"/>
            <a:ext cx="8382000" cy="3490186"/>
          </a:xfrm>
        </p:spPr>
        <p:txBody>
          <a:bodyPr/>
          <a:lstStyle/>
          <a:p>
            <a:pPr marL="0" indent="0" algn="ctr">
              <a:buNone/>
            </a:pPr>
            <a:r>
              <a:rPr lang="zh-TW" altLang="en-US" sz="5400" dirty="0" smtClean="0">
                <a:latin typeface="楷体" panose="02010609060101010101" pitchFamily="49" charset="-122"/>
                <a:ea typeface="楷体" panose="02010609060101010101" pitchFamily="49" charset="-122"/>
              </a:rPr>
              <a:t>主的恩賜各項詳細數</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主的奇妙你豈算會了</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主的恩賜逐項算來記</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穩當滿心感謝上帝大慈悲</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 xmlns:p14="http://schemas.microsoft.com/office/powerpoint/2010/main" val="3216911854"/>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主的恩賜</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20014"/>
            <a:ext cx="8382000" cy="3490186"/>
          </a:xfrm>
        </p:spPr>
        <p:txBody>
          <a:bodyPr/>
          <a:lstStyle/>
          <a:p>
            <a:pPr marL="0" indent="0" algn="ctr">
              <a:buNone/>
            </a:pPr>
            <a:r>
              <a:rPr lang="en-US" altLang="zh-TW" sz="5400" dirty="0" smtClean="0">
                <a:latin typeface="楷体" panose="02010609060101010101" pitchFamily="49" charset="-122"/>
                <a:ea typeface="楷体" panose="02010609060101010101" pitchFamily="49" charset="-122"/>
              </a:rPr>
              <a:t>3 </a:t>
            </a:r>
            <a:r>
              <a:rPr lang="zh-TW" altLang="en-US" sz="5400" dirty="0">
                <a:latin typeface="楷体" panose="02010609060101010101" pitchFamily="49" charset="-122"/>
                <a:ea typeface="楷体" panose="02010609060101010101" pitchFamily="49" charset="-122"/>
              </a:rPr>
              <a:t>所以經過試煉不論大小</a:t>
            </a:r>
            <a:r>
              <a:rPr lang="zh-TW" altLang="en-US" sz="5400" dirty="0" smtClean="0">
                <a:latin typeface="楷体" panose="02010609060101010101" pitchFamily="49" charset="-122"/>
                <a:ea typeface="楷体" panose="02010609060101010101" pitchFamily="49" charset="-122"/>
              </a:rPr>
              <a:t>事</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莫</a:t>
            </a:r>
            <a:r>
              <a:rPr lang="zh-TW" altLang="en-US" sz="5400" dirty="0" smtClean="0">
                <a:latin typeface="楷体" panose="02010609060101010101" pitchFamily="49" charset="-122"/>
                <a:ea typeface="楷体" panose="02010609060101010101" pitchFamily="49" charset="-122"/>
              </a:rPr>
              <a:t>得失志 </a:t>
            </a:r>
            <a:r>
              <a:rPr lang="zh-TW" altLang="en-US" sz="5400" dirty="0" smtClean="0">
                <a:latin typeface="楷体" panose="02010609060101010101" pitchFamily="49" charset="-122"/>
                <a:ea typeface="楷体" panose="02010609060101010101" pitchFamily="49" charset="-122"/>
              </a:rPr>
              <a:t>上</a:t>
            </a:r>
            <a:r>
              <a:rPr lang="zh-TW" altLang="en-US" sz="5400" dirty="0" smtClean="0">
                <a:latin typeface="楷体" panose="02010609060101010101" pitchFamily="49" charset="-122"/>
                <a:ea typeface="楷体" panose="02010609060101010101" pitchFamily="49" charset="-122"/>
              </a:rPr>
              <a:t>帝掌理萬項有</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你</a:t>
            </a:r>
            <a:r>
              <a:rPr lang="zh-TW" altLang="en-US" sz="5400" dirty="0">
                <a:latin typeface="楷体" panose="02010609060101010101" pitchFamily="49" charset="-122"/>
                <a:ea typeface="楷体" panose="02010609060101010101" pitchFamily="49" charset="-122"/>
              </a:rPr>
              <a:t>所得的恩賜照舊想來</a:t>
            </a:r>
            <a:r>
              <a:rPr lang="zh-TW" altLang="en-US" sz="5400" dirty="0" smtClean="0">
                <a:latin typeface="楷体" panose="02010609060101010101" pitchFamily="49" charset="-122"/>
                <a:ea typeface="楷体" panose="02010609060101010101" pitchFamily="49" charset="-122"/>
              </a:rPr>
              <a:t>講</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主</a:t>
            </a:r>
            <a:r>
              <a:rPr lang="zh-TW" altLang="en-US" sz="5400" dirty="0">
                <a:latin typeface="楷体" panose="02010609060101010101" pitchFamily="49" charset="-122"/>
                <a:ea typeface="楷体" panose="02010609060101010101" pitchFamily="49" charset="-122"/>
              </a:rPr>
              <a:t>會安慰幫</a:t>
            </a:r>
            <a:r>
              <a:rPr lang="zh-TW" altLang="en-US" sz="5400" dirty="0" smtClean="0">
                <a:latin typeface="楷体" panose="02010609060101010101" pitchFamily="49" charset="-122"/>
                <a:ea typeface="楷体" panose="02010609060101010101" pitchFamily="49" charset="-122"/>
              </a:rPr>
              <a:t>助 </a:t>
            </a:r>
            <a:r>
              <a:rPr lang="zh-TW" altLang="en-US" sz="5400" dirty="0" smtClean="0">
                <a:latin typeface="楷体" panose="02010609060101010101" pitchFamily="49" charset="-122"/>
                <a:ea typeface="楷体" panose="02010609060101010101" pitchFamily="49" charset="-122"/>
              </a:rPr>
              <a:t>引導</a:t>
            </a:r>
            <a:r>
              <a:rPr lang="zh-TW" altLang="en-US" sz="5400" dirty="0">
                <a:latin typeface="楷体" panose="02010609060101010101" pitchFamily="49" charset="-122"/>
                <a:ea typeface="楷体" panose="02010609060101010101" pitchFamily="49" charset="-122"/>
              </a:rPr>
              <a:t>到天堂</a:t>
            </a:r>
          </a:p>
        </p:txBody>
      </p:sp>
    </p:spTree>
    <p:extLst>
      <p:ext uri="{BB962C8B-B14F-4D97-AF65-F5344CB8AC3E}">
        <p14:creationId xmlns="" xmlns:p14="http://schemas.microsoft.com/office/powerpoint/2010/main" val="3504639718"/>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主的恩賜</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20014"/>
            <a:ext cx="8382000" cy="3490186"/>
          </a:xfrm>
        </p:spPr>
        <p:txBody>
          <a:bodyPr/>
          <a:lstStyle/>
          <a:p>
            <a:pPr marL="0" indent="0" algn="ctr">
              <a:buNone/>
            </a:pPr>
            <a:r>
              <a:rPr lang="zh-TW" altLang="en-US" sz="5400" dirty="0" smtClean="0">
                <a:latin typeface="楷体" panose="02010609060101010101" pitchFamily="49" charset="-122"/>
                <a:ea typeface="楷体" panose="02010609060101010101" pitchFamily="49" charset="-122"/>
              </a:rPr>
              <a:t>主的恩賜各項詳細數</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主的奇妙你豈算會了</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主的恩賜逐項算來記</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smtClean="0">
                <a:latin typeface="楷体" panose="02010609060101010101" pitchFamily="49" charset="-122"/>
                <a:ea typeface="楷体" panose="02010609060101010101" pitchFamily="49" charset="-122"/>
              </a:rPr>
              <a:t>穩當滿心感謝上帝大慈悲</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 xmlns:p14="http://schemas.microsoft.com/office/powerpoint/2010/main" val="1655559920"/>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61</TotalTime>
  <Words>991</Words>
  <Application>Microsoft Office PowerPoint</Application>
  <PresentationFormat>On-screen Show (4:3)</PresentationFormat>
  <Paragraphs>59</Paragraphs>
  <Slides>7</Slides>
  <Notes>7</Notes>
  <HiddenSlides>0</HiddenSlides>
  <MMClips>0</MMClips>
  <ScaleCrop>false</ScaleCrop>
  <HeadingPairs>
    <vt:vector size="4" baseType="variant">
      <vt:variant>
        <vt:lpstr>Theme</vt:lpstr>
      </vt:variant>
      <vt:variant>
        <vt:i4>2</vt:i4>
      </vt:variant>
      <vt:variant>
        <vt:lpstr>Slide Titles</vt:lpstr>
      </vt:variant>
      <vt:variant>
        <vt:i4>7</vt:i4>
      </vt:variant>
    </vt:vector>
  </HeadingPairs>
  <TitlesOfParts>
    <vt:vector size="9" baseType="lpstr">
      <vt:lpstr>1_Purple Template 1 Trebuchet</vt:lpstr>
      <vt:lpstr>White with Courier font for code slides</vt:lpstr>
      <vt:lpstr>主的恩賜</vt:lpstr>
      <vt:lpstr>主的恩賜</vt:lpstr>
      <vt:lpstr>主的恩賜</vt:lpstr>
      <vt:lpstr>主的恩賜</vt:lpstr>
      <vt:lpstr>主的恩賜</vt:lpstr>
      <vt:lpstr>主的恩賜</vt:lpstr>
      <vt:lpstr>主的恩賜</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Hommie Yu</cp:lastModifiedBy>
  <cp:revision>11</cp:revision>
  <dcterms:created xsi:type="dcterms:W3CDTF">2015-02-07T13:24:58Z</dcterms:created>
  <dcterms:modified xsi:type="dcterms:W3CDTF">2015-11-21T05:20:51Z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