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3"/>
  </p:notesMasterIdLst>
  <p:sldIdLst>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78" y="3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12/24/2015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12/24/2015 3:27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8096852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12/24/2015 3:28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884765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12/24/2015 3:29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19393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12/24/2015 3:29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3407328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12/24/2015 3:30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2501351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12/24/2015 3:31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extLst>
      <p:ext uri="{BB962C8B-B14F-4D97-AF65-F5344CB8AC3E}">
        <p14:creationId xmlns:p14="http://schemas.microsoft.com/office/powerpoint/2010/main" val="17858157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12/24/2015 3:31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extLst>
      <p:ext uri="{BB962C8B-B14F-4D97-AF65-F5344CB8AC3E}">
        <p14:creationId xmlns:p14="http://schemas.microsoft.com/office/powerpoint/2010/main" val="29684011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12/24/2015 3:32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extLst>
      <p:ext uri="{BB962C8B-B14F-4D97-AF65-F5344CB8AC3E}">
        <p14:creationId xmlns:p14="http://schemas.microsoft.com/office/powerpoint/2010/main" val="8771116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12/24/2015 3:32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extLst>
      <p:ext uri="{BB962C8B-B14F-4D97-AF65-F5344CB8AC3E}">
        <p14:creationId xmlns:p14="http://schemas.microsoft.com/office/powerpoint/2010/main" val="4061691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2743200"/>
            <a:ext cx="7681913" cy="1523495"/>
          </a:xfrm>
        </p:spPr>
        <p:txBody>
          <a:bodyPr/>
          <a:lstStyle/>
          <a:p>
            <a:pPr algn="ctr"/>
            <a:r>
              <a:rPr lang="zh-TW" altLang="en-US" dirty="0">
                <a:effectLst/>
                <a:latin typeface="楷体" panose="02010609060101010101" pitchFamily="49" charset="-122"/>
                <a:ea typeface="楷体" panose="02010609060101010101" pitchFamily="49" charset="-122"/>
              </a:rPr>
              <a:t>快</a:t>
            </a:r>
            <a:r>
              <a:rPr lang="zh-TW" altLang="en-US" dirty="0" smtClean="0">
                <a:effectLst/>
                <a:latin typeface="楷体" panose="02010609060101010101" pitchFamily="49" charset="-122"/>
                <a:ea typeface="楷体" panose="02010609060101010101" pitchFamily="49" charset="-122"/>
              </a:rPr>
              <a:t>樂 快樂 阮</a:t>
            </a:r>
            <a:r>
              <a:rPr lang="zh-TW" altLang="en-US" dirty="0">
                <a:effectLst/>
                <a:latin typeface="楷体" panose="02010609060101010101" pitchFamily="49" charset="-122"/>
                <a:ea typeface="楷体" panose="02010609060101010101" pitchFamily="49" charset="-122"/>
              </a:rPr>
              <a:t>來敬拜</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快</a:t>
            </a:r>
            <a:r>
              <a:rPr lang="zh-TW" altLang="en-US" sz="5400" dirty="0" smtClean="0">
                <a:effectLst/>
                <a:latin typeface="楷体" panose="02010609060101010101" pitchFamily="49" charset="-122"/>
                <a:ea typeface="楷体" panose="02010609060101010101" pitchFamily="49" charset="-122"/>
              </a:rPr>
              <a:t>樂 快樂 阮</a:t>
            </a:r>
            <a:r>
              <a:rPr lang="zh-TW" altLang="en-US" sz="5400" dirty="0">
                <a:effectLst/>
                <a:latin typeface="楷体" panose="02010609060101010101" pitchFamily="49" charset="-122"/>
                <a:ea typeface="楷体" panose="02010609060101010101" pitchFamily="49" charset="-122"/>
              </a:rPr>
              <a:t>來敬拜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en-US" altLang="zh-TW" sz="5400" dirty="0">
                <a:latin typeface="楷体" panose="02010609060101010101" pitchFamily="49" charset="-122"/>
                <a:ea typeface="楷体" panose="02010609060101010101" pitchFamily="49" charset="-122"/>
              </a:rPr>
              <a:t>1 </a:t>
            </a:r>
            <a:r>
              <a:rPr lang="zh-TW" altLang="en-US" sz="5400" dirty="0">
                <a:latin typeface="楷体" panose="02010609060101010101" pitchFamily="49" charset="-122"/>
                <a:ea typeface="楷体" panose="02010609060101010101" pitchFamily="49" charset="-122"/>
              </a:rPr>
              <a:t>快</a:t>
            </a:r>
            <a:r>
              <a:rPr lang="zh-TW" altLang="en-US" sz="5400" dirty="0" smtClean="0">
                <a:latin typeface="楷体" panose="02010609060101010101" pitchFamily="49" charset="-122"/>
                <a:ea typeface="楷体" panose="02010609060101010101" pitchFamily="49" charset="-122"/>
              </a:rPr>
              <a:t>樂 快樂 阮</a:t>
            </a:r>
            <a:r>
              <a:rPr lang="zh-TW" altLang="en-US" sz="5400" dirty="0">
                <a:latin typeface="楷体" panose="02010609060101010101" pitchFamily="49" charset="-122"/>
                <a:ea typeface="楷体" panose="02010609060101010101" pitchFamily="49" charset="-122"/>
              </a:rPr>
              <a:t>來敬</a:t>
            </a:r>
            <a:r>
              <a:rPr lang="zh-TW" altLang="en-US" sz="5400" dirty="0" smtClean="0">
                <a:latin typeface="楷体" panose="02010609060101010101" pitchFamily="49" charset="-122"/>
                <a:ea typeface="楷体" panose="02010609060101010101" pitchFamily="49" charset="-122"/>
              </a:rPr>
              <a:t>拜</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榮耀上帝大仁</a:t>
            </a:r>
            <a:r>
              <a:rPr lang="zh-TW" altLang="en-US" sz="5400" dirty="0" smtClean="0">
                <a:latin typeface="楷体" panose="02010609060101010101" pitchFamily="49" charset="-122"/>
                <a:ea typeface="楷体" panose="02010609060101010101" pitchFamily="49" charset="-122"/>
              </a:rPr>
              <a:t>愛</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心神歡喜到主面</a:t>
            </a:r>
            <a:r>
              <a:rPr lang="zh-TW" altLang="en-US" sz="5400" dirty="0" smtClean="0">
                <a:latin typeface="楷体" panose="02010609060101010101" pitchFamily="49" charset="-122"/>
                <a:ea typeface="楷体" panose="02010609060101010101" pitchFamily="49" charset="-122"/>
              </a:rPr>
              <a:t>前</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攑頭仰望心光明</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快</a:t>
            </a:r>
            <a:r>
              <a:rPr lang="zh-TW" altLang="en-US" sz="5400" dirty="0" smtClean="0">
                <a:effectLst/>
                <a:latin typeface="楷体" panose="02010609060101010101" pitchFamily="49" charset="-122"/>
                <a:ea typeface="楷体" panose="02010609060101010101" pitchFamily="49" charset="-122"/>
              </a:rPr>
              <a:t>樂 快樂 阮</a:t>
            </a:r>
            <a:r>
              <a:rPr lang="zh-TW" altLang="en-US" sz="5400" dirty="0">
                <a:effectLst/>
                <a:latin typeface="楷体" panose="02010609060101010101" pitchFamily="49" charset="-122"/>
                <a:ea typeface="楷体" panose="02010609060101010101" pitchFamily="49" charset="-122"/>
              </a:rPr>
              <a:t>來敬拜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悲</a:t>
            </a:r>
            <a:r>
              <a:rPr lang="zh-TW" altLang="en-US" sz="5400" dirty="0">
                <a:latin typeface="楷体" panose="02010609060101010101" pitchFamily="49" charset="-122"/>
                <a:ea typeface="楷体" panose="02010609060101010101" pitchFamily="49" charset="-122"/>
              </a:rPr>
              <a:t>傷憂</a:t>
            </a:r>
            <a:r>
              <a:rPr lang="zh-TW" altLang="en-US" sz="5400" dirty="0" smtClean="0">
                <a:latin typeface="楷体" panose="02010609060101010101" pitchFamily="49" charset="-122"/>
                <a:ea typeface="楷体" panose="02010609060101010101" pitchFamily="49" charset="-122"/>
              </a:rPr>
              <a:t>愁 求</a:t>
            </a:r>
            <a:r>
              <a:rPr lang="zh-TW" altLang="en-US" sz="5400" dirty="0">
                <a:latin typeface="楷体" panose="02010609060101010101" pitchFamily="49" charset="-122"/>
                <a:ea typeface="楷体" panose="02010609060101010101" pitchFamily="49" charset="-122"/>
              </a:rPr>
              <a:t>主趕</a:t>
            </a:r>
            <a:r>
              <a:rPr lang="zh-TW" altLang="en-US" sz="5400" dirty="0" smtClean="0">
                <a:latin typeface="楷体" panose="02010609060101010101" pitchFamily="49" charset="-122"/>
                <a:ea typeface="楷体" panose="02010609060101010101" pitchFamily="49" charset="-122"/>
              </a:rPr>
              <a:t>散</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僥</a:t>
            </a:r>
            <a:r>
              <a:rPr lang="zh-TW" altLang="en-US" sz="5400" dirty="0" smtClean="0">
                <a:latin typeface="楷体" panose="02010609060101010101" pitchFamily="49" charset="-122"/>
                <a:ea typeface="楷体" panose="02010609060101010101" pitchFamily="49" charset="-122"/>
              </a:rPr>
              <a:t>疑 烏</a:t>
            </a:r>
            <a:r>
              <a:rPr lang="zh-TW" altLang="en-US" sz="5400" dirty="0">
                <a:latin typeface="楷体" panose="02010609060101010101" pitchFamily="49" charset="-122"/>
                <a:ea typeface="楷体" panose="02010609060101010101" pitchFamily="49" charset="-122"/>
              </a:rPr>
              <a:t>暗無罩</a:t>
            </a:r>
            <a:r>
              <a:rPr lang="zh-TW" altLang="en-US" sz="5400" dirty="0" smtClean="0">
                <a:latin typeface="楷体" panose="02010609060101010101" pitchFamily="49" charset="-122"/>
                <a:ea typeface="楷体" panose="02010609060101010101" pitchFamily="49" charset="-122"/>
              </a:rPr>
              <a:t>倚</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永遠快樂源頭來</a:t>
            </a:r>
            <a:r>
              <a:rPr lang="zh-TW" altLang="en-US" sz="5400" dirty="0" smtClean="0">
                <a:latin typeface="楷体" panose="02010609060101010101" pitchFamily="49" charset="-122"/>
                <a:ea typeface="楷体" panose="02010609060101010101" pitchFamily="49" charset="-122"/>
              </a:rPr>
              <a:t>臨</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燦爛光明入阮心</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913768491"/>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快</a:t>
            </a:r>
            <a:r>
              <a:rPr lang="zh-TW" altLang="en-US" sz="5400" dirty="0" smtClean="0">
                <a:effectLst/>
                <a:latin typeface="楷体" panose="02010609060101010101" pitchFamily="49" charset="-122"/>
                <a:ea typeface="楷体" panose="02010609060101010101" pitchFamily="49" charset="-122"/>
              </a:rPr>
              <a:t>樂 快樂 阮</a:t>
            </a:r>
            <a:r>
              <a:rPr lang="zh-TW" altLang="en-US" sz="5400" dirty="0">
                <a:effectLst/>
                <a:latin typeface="楷体" panose="02010609060101010101" pitchFamily="49" charset="-122"/>
                <a:ea typeface="楷体" panose="02010609060101010101" pitchFamily="49" charset="-122"/>
              </a:rPr>
              <a:t>來敬拜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2 </a:t>
            </a:r>
            <a:r>
              <a:rPr lang="zh-TW" altLang="en-US" sz="5400" dirty="0" smtClean="0">
                <a:latin typeface="楷体" panose="02010609060101010101" pitchFamily="49" charset="-122"/>
                <a:ea typeface="楷体" panose="02010609060101010101" pitchFamily="49" charset="-122"/>
              </a:rPr>
              <a:t>受</a:t>
            </a:r>
            <a:r>
              <a:rPr lang="zh-TW" altLang="en-US" sz="5400" dirty="0">
                <a:latin typeface="楷体" panose="02010609060101010101" pitchFamily="49" charset="-122"/>
                <a:ea typeface="楷体" panose="02010609060101010101" pitchFamily="49" charset="-122"/>
              </a:rPr>
              <a:t>造萬物一齊謳</a:t>
            </a:r>
            <a:r>
              <a:rPr lang="zh-TW" altLang="en-US" sz="5400" dirty="0" smtClean="0">
                <a:latin typeface="楷体" panose="02010609060101010101" pitchFamily="49" charset="-122"/>
                <a:ea typeface="楷体" panose="02010609060101010101" pitchFamily="49" charset="-122"/>
              </a:rPr>
              <a:t>咾</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同心圍纍主寶</a:t>
            </a:r>
            <a:r>
              <a:rPr lang="zh-TW" altLang="en-US" sz="5400" dirty="0" smtClean="0">
                <a:latin typeface="楷体" panose="02010609060101010101" pitchFamily="49" charset="-122"/>
                <a:ea typeface="楷体" panose="02010609060101010101" pitchFamily="49" charset="-122"/>
              </a:rPr>
              <a:t>座</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天使世人相及吟</a:t>
            </a:r>
            <a:r>
              <a:rPr lang="zh-TW" altLang="en-US" sz="5400" dirty="0" smtClean="0">
                <a:latin typeface="楷体" panose="02010609060101010101" pitchFamily="49" charset="-122"/>
                <a:ea typeface="楷体" panose="02010609060101010101" pitchFamily="49" charset="-122"/>
              </a:rPr>
              <a:t>詩</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天頂地下大歡喜</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28483927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快</a:t>
            </a:r>
            <a:r>
              <a:rPr lang="zh-TW" altLang="en-US" sz="5400" dirty="0" smtClean="0">
                <a:effectLst/>
                <a:latin typeface="楷体" panose="02010609060101010101" pitchFamily="49" charset="-122"/>
                <a:ea typeface="楷体" panose="02010609060101010101" pitchFamily="49" charset="-122"/>
              </a:rPr>
              <a:t>樂 快樂 阮</a:t>
            </a:r>
            <a:r>
              <a:rPr lang="zh-TW" altLang="en-US" sz="5400" dirty="0">
                <a:effectLst/>
                <a:latin typeface="楷体" panose="02010609060101010101" pitchFamily="49" charset="-122"/>
                <a:ea typeface="楷体" panose="02010609060101010101" pitchFamily="49" charset="-122"/>
              </a:rPr>
              <a:t>來敬拜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高山 深谷 田</a:t>
            </a:r>
            <a:r>
              <a:rPr lang="zh-TW" altLang="en-US" sz="5400" dirty="0">
                <a:latin typeface="楷体" panose="02010609060101010101" pitchFamily="49" charset="-122"/>
                <a:ea typeface="楷体" panose="02010609060101010101" pitchFamily="49" charset="-122"/>
              </a:rPr>
              <a:t>野草</a:t>
            </a:r>
            <a:r>
              <a:rPr lang="zh-TW" altLang="en-US" sz="5400" dirty="0" smtClean="0">
                <a:latin typeface="楷体" panose="02010609060101010101" pitchFamily="49" charset="-122"/>
                <a:ea typeface="楷体" panose="02010609060101010101" pitchFamily="49" charset="-122"/>
              </a:rPr>
              <a:t>花</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青翠平原涼風</a:t>
            </a:r>
            <a:r>
              <a:rPr lang="zh-TW" altLang="en-US" sz="5400" dirty="0" smtClean="0">
                <a:latin typeface="楷体" panose="02010609060101010101" pitchFamily="49" charset="-122"/>
                <a:ea typeface="楷体" panose="02010609060101010101" pitchFamily="49" charset="-122"/>
              </a:rPr>
              <a:t>吹</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鳥隻詩</a:t>
            </a:r>
            <a:r>
              <a:rPr lang="zh-TW" altLang="en-US" sz="5400" dirty="0" smtClean="0">
                <a:latin typeface="楷体" panose="02010609060101010101" pitchFamily="49" charset="-122"/>
                <a:ea typeface="楷体" panose="02010609060101010101" pitchFamily="49" charset="-122"/>
              </a:rPr>
              <a:t>歌 輕</a:t>
            </a:r>
            <a:r>
              <a:rPr lang="zh-TW" altLang="en-US" sz="5400" dirty="0">
                <a:latin typeface="楷体" panose="02010609060101010101" pitchFamily="49" charset="-122"/>
                <a:ea typeface="楷体" panose="02010609060101010101" pitchFamily="49" charset="-122"/>
              </a:rPr>
              <a:t>聲水</a:t>
            </a:r>
            <a:r>
              <a:rPr lang="zh-TW" altLang="en-US" sz="5400" dirty="0" smtClean="0">
                <a:latin typeface="楷体" panose="02010609060101010101" pitchFamily="49" charset="-122"/>
                <a:ea typeface="楷体" panose="02010609060101010101" pitchFamily="49" charset="-122"/>
              </a:rPr>
              <a:t>泉</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頌主疼痛永無息</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55777419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快</a:t>
            </a:r>
            <a:r>
              <a:rPr lang="zh-TW" altLang="en-US" sz="5400" dirty="0" smtClean="0">
                <a:effectLst/>
                <a:latin typeface="楷体" panose="02010609060101010101" pitchFamily="49" charset="-122"/>
                <a:ea typeface="楷体" panose="02010609060101010101" pitchFamily="49" charset="-122"/>
              </a:rPr>
              <a:t>樂 快樂 阮</a:t>
            </a:r>
            <a:r>
              <a:rPr lang="zh-TW" altLang="en-US" sz="5400" dirty="0">
                <a:effectLst/>
                <a:latin typeface="楷体" panose="02010609060101010101" pitchFamily="49" charset="-122"/>
                <a:ea typeface="楷体" panose="02010609060101010101" pitchFamily="49" charset="-122"/>
              </a:rPr>
              <a:t>來敬拜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3 </a:t>
            </a:r>
            <a:r>
              <a:rPr lang="zh-TW" altLang="en-US" sz="5400" dirty="0">
                <a:latin typeface="楷体" panose="02010609060101010101" pitchFamily="49" charset="-122"/>
                <a:ea typeface="楷体" panose="02010609060101010101" pitchFamily="49" charset="-122"/>
              </a:rPr>
              <a:t>主祢赦</a:t>
            </a:r>
            <a:r>
              <a:rPr lang="zh-TW" altLang="en-US" sz="5400" dirty="0" smtClean="0">
                <a:latin typeface="楷体" panose="02010609060101010101" pitchFamily="49" charset="-122"/>
                <a:ea typeface="楷体" panose="02010609060101010101" pitchFamily="49" charset="-122"/>
              </a:rPr>
              <a:t>免 主</a:t>
            </a:r>
            <a:r>
              <a:rPr lang="zh-TW" altLang="en-US" sz="5400" dirty="0">
                <a:latin typeface="楷体" panose="02010609060101010101" pitchFamily="49" charset="-122"/>
                <a:ea typeface="楷体" panose="02010609060101010101" pitchFamily="49" charset="-122"/>
              </a:rPr>
              <a:t>祢賜</a:t>
            </a:r>
            <a:r>
              <a:rPr lang="zh-TW" altLang="en-US" sz="5400" dirty="0" smtClean="0">
                <a:latin typeface="楷体" panose="02010609060101010101" pitchFamily="49" charset="-122"/>
                <a:ea typeface="楷体" panose="02010609060101010101" pitchFamily="49" charset="-122"/>
              </a:rPr>
              <a:t>福</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堪受尊崇永稱</a:t>
            </a:r>
            <a:r>
              <a:rPr lang="zh-TW" altLang="en-US" sz="5400" dirty="0" smtClean="0">
                <a:latin typeface="楷体" panose="02010609060101010101" pitchFamily="49" charset="-122"/>
                <a:ea typeface="楷体" panose="02010609060101010101" pitchFamily="49" charset="-122"/>
              </a:rPr>
              <a:t>頌</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活跳性</a:t>
            </a:r>
            <a:r>
              <a:rPr lang="zh-TW" altLang="en-US" sz="5400" dirty="0" smtClean="0">
                <a:latin typeface="楷体" panose="02010609060101010101" pitchFamily="49" charset="-122"/>
                <a:ea typeface="楷体" panose="02010609060101010101" pitchFamily="49" charset="-122"/>
              </a:rPr>
              <a:t>命 喜</a:t>
            </a:r>
            <a:r>
              <a:rPr lang="zh-TW" altLang="en-US" sz="5400" dirty="0">
                <a:latin typeface="楷体" panose="02010609060101010101" pitchFamily="49" charset="-122"/>
                <a:ea typeface="楷体" panose="02010609060101010101" pitchFamily="49" charset="-122"/>
              </a:rPr>
              <a:t>樂源</a:t>
            </a:r>
            <a:r>
              <a:rPr lang="zh-TW" altLang="en-US" sz="5400" dirty="0" smtClean="0">
                <a:latin typeface="楷体" panose="02010609060101010101" pitchFamily="49" charset="-122"/>
                <a:ea typeface="楷体" panose="02010609060101010101" pitchFamily="49" charset="-122"/>
              </a:rPr>
              <a:t>頭</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若海廣</a:t>
            </a:r>
            <a:r>
              <a:rPr lang="zh-TW" altLang="en-US" sz="5400" dirty="0" smtClean="0">
                <a:latin typeface="楷体" panose="02010609060101010101" pitchFamily="49" charset="-122"/>
                <a:ea typeface="楷体" panose="02010609060101010101" pitchFamily="49" charset="-122"/>
              </a:rPr>
              <a:t>闊 水</a:t>
            </a:r>
            <a:r>
              <a:rPr lang="zh-TW" altLang="en-US" sz="5400" dirty="0">
                <a:latin typeface="楷体" panose="02010609060101010101" pitchFamily="49" charset="-122"/>
                <a:ea typeface="楷体" panose="02010609060101010101" pitchFamily="49" charset="-122"/>
              </a:rPr>
              <a:t>長流</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638473238"/>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快</a:t>
            </a:r>
            <a:r>
              <a:rPr lang="zh-TW" altLang="en-US" sz="5400" dirty="0" smtClean="0">
                <a:effectLst/>
                <a:latin typeface="楷体" panose="02010609060101010101" pitchFamily="49" charset="-122"/>
                <a:ea typeface="楷体" panose="02010609060101010101" pitchFamily="49" charset="-122"/>
              </a:rPr>
              <a:t>樂 快樂 阮</a:t>
            </a:r>
            <a:r>
              <a:rPr lang="zh-TW" altLang="en-US" sz="5400" dirty="0">
                <a:effectLst/>
                <a:latin typeface="楷体" panose="02010609060101010101" pitchFamily="49" charset="-122"/>
                <a:ea typeface="楷体" panose="02010609060101010101" pitchFamily="49" charset="-122"/>
              </a:rPr>
              <a:t>來敬拜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上主天</a:t>
            </a:r>
            <a:r>
              <a:rPr lang="zh-TW" altLang="en-US" sz="5400" dirty="0" smtClean="0">
                <a:latin typeface="楷体" panose="02010609060101010101" pitchFamily="49" charset="-122"/>
                <a:ea typeface="楷体" panose="02010609060101010101" pitchFamily="49" charset="-122"/>
              </a:rPr>
              <a:t>父 基</a:t>
            </a:r>
            <a:r>
              <a:rPr lang="zh-TW" altLang="en-US" sz="5400" dirty="0">
                <a:latin typeface="楷体" panose="02010609060101010101" pitchFamily="49" charset="-122"/>
                <a:ea typeface="楷体" panose="02010609060101010101" pitchFamily="49" charset="-122"/>
              </a:rPr>
              <a:t>督兄</a:t>
            </a:r>
            <a:r>
              <a:rPr lang="zh-TW" altLang="en-US" sz="5400" dirty="0" smtClean="0">
                <a:latin typeface="楷体" panose="02010609060101010101" pitchFamily="49" charset="-122"/>
                <a:ea typeface="楷体" panose="02010609060101010101" pitchFamily="49" charset="-122"/>
              </a:rPr>
              <a:t>弟</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四海一家親無</a:t>
            </a:r>
            <a:r>
              <a:rPr lang="zh-TW" altLang="en-US" sz="5400" dirty="0" smtClean="0">
                <a:latin typeface="楷体" panose="02010609060101010101" pitchFamily="49" charset="-122"/>
                <a:ea typeface="楷体" panose="02010609060101010101" pitchFamily="49" charset="-122"/>
              </a:rPr>
              <a:t>比</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人人相</a:t>
            </a:r>
            <a:r>
              <a:rPr lang="zh-TW" altLang="en-US" sz="5400" dirty="0" smtClean="0">
                <a:latin typeface="楷体" panose="02010609060101010101" pitchFamily="49" charset="-122"/>
                <a:ea typeface="楷体" panose="02010609060101010101" pitchFamily="49" charset="-122"/>
              </a:rPr>
              <a:t>疼 和</a:t>
            </a:r>
            <a:r>
              <a:rPr lang="zh-TW" altLang="en-US" sz="5400" dirty="0">
                <a:latin typeface="楷体" panose="02010609060101010101" pitchFamily="49" charset="-122"/>
                <a:ea typeface="楷体" panose="02010609060101010101" pitchFamily="49" charset="-122"/>
              </a:rPr>
              <a:t>睦徛</a:t>
            </a:r>
            <a:r>
              <a:rPr lang="zh-TW" altLang="en-US" sz="5400" dirty="0" smtClean="0">
                <a:latin typeface="楷体" panose="02010609060101010101" pitchFamily="49" charset="-122"/>
                <a:ea typeface="楷体" panose="02010609060101010101" pitchFamily="49" charset="-122"/>
              </a:rPr>
              <a:t>起</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享受喜樂永無離</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236518114"/>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快</a:t>
            </a:r>
            <a:r>
              <a:rPr lang="zh-TW" altLang="en-US" sz="5400" dirty="0" smtClean="0">
                <a:effectLst/>
                <a:latin typeface="楷体" panose="02010609060101010101" pitchFamily="49" charset="-122"/>
                <a:ea typeface="楷体" panose="02010609060101010101" pitchFamily="49" charset="-122"/>
              </a:rPr>
              <a:t>樂 快樂 阮</a:t>
            </a:r>
            <a:r>
              <a:rPr lang="zh-TW" altLang="en-US" sz="5400" dirty="0">
                <a:effectLst/>
                <a:latin typeface="楷体" panose="02010609060101010101" pitchFamily="49" charset="-122"/>
                <a:ea typeface="楷体" panose="02010609060101010101" pitchFamily="49" charset="-122"/>
              </a:rPr>
              <a:t>來敬拜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en-US" altLang="zh-TW" sz="5400" dirty="0" smtClean="0">
                <a:latin typeface="楷体" panose="02010609060101010101" pitchFamily="49" charset="-122"/>
                <a:ea typeface="楷体" panose="02010609060101010101" pitchFamily="49" charset="-122"/>
              </a:rPr>
              <a:t>4 </a:t>
            </a:r>
            <a:r>
              <a:rPr lang="zh-TW" altLang="en-US" sz="5400" dirty="0">
                <a:latin typeface="楷体" panose="02010609060101010101" pitchFamily="49" charset="-122"/>
                <a:ea typeface="楷体" panose="02010609060101010101" pitchFamily="49" charset="-122"/>
              </a:rPr>
              <a:t>日月星辰相及應</a:t>
            </a:r>
            <a:r>
              <a:rPr lang="zh-TW" altLang="en-US" sz="5400" dirty="0" smtClean="0">
                <a:latin typeface="楷体" panose="02010609060101010101" pitchFamily="49" charset="-122"/>
                <a:ea typeface="楷体" panose="02010609060101010101" pitchFamily="49" charset="-122"/>
              </a:rPr>
              <a:t>聲</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一齊謳咾主聖</a:t>
            </a:r>
            <a:r>
              <a:rPr lang="zh-TW" altLang="en-US" sz="5400" dirty="0" smtClean="0">
                <a:latin typeface="楷体" panose="02010609060101010101" pitchFamily="49" charset="-122"/>
                <a:ea typeface="楷体" panose="02010609060101010101" pitchFamily="49" charset="-122"/>
              </a:rPr>
              <a:t>名</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上帝慈愛普及人</a:t>
            </a:r>
            <a:r>
              <a:rPr lang="zh-TW" altLang="en-US" sz="5400" dirty="0" smtClean="0">
                <a:latin typeface="楷体" panose="02010609060101010101" pitchFamily="49" charset="-122"/>
                <a:ea typeface="楷体" panose="02010609060101010101" pitchFamily="49" charset="-122"/>
              </a:rPr>
              <a:t>類</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手足相疼極寶貴</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48600512"/>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快</a:t>
            </a:r>
            <a:r>
              <a:rPr lang="zh-TW" altLang="en-US" sz="5400" dirty="0" smtClean="0">
                <a:effectLst/>
                <a:latin typeface="楷体" panose="02010609060101010101" pitchFamily="49" charset="-122"/>
                <a:ea typeface="楷体" panose="02010609060101010101" pitchFamily="49" charset="-122"/>
              </a:rPr>
              <a:t>樂 快樂 阮</a:t>
            </a:r>
            <a:r>
              <a:rPr lang="zh-TW" altLang="en-US" sz="5400" dirty="0">
                <a:effectLst/>
                <a:latin typeface="楷体" panose="02010609060101010101" pitchFamily="49" charset="-122"/>
                <a:ea typeface="楷体" panose="02010609060101010101" pitchFamily="49" charset="-122"/>
              </a:rPr>
              <a:t>來敬拜</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稱讚不斷直直向</a:t>
            </a:r>
            <a:r>
              <a:rPr lang="zh-TW" altLang="en-US" sz="5400" dirty="0" smtClean="0">
                <a:latin typeface="楷体" panose="02010609060101010101" pitchFamily="49" charset="-122"/>
                <a:ea typeface="楷体" panose="02010609060101010101" pitchFamily="49" charset="-122"/>
              </a:rPr>
              <a:t>前</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一路奮鬪會得</a:t>
            </a:r>
            <a:r>
              <a:rPr lang="zh-TW" altLang="en-US" sz="5400" dirty="0" smtClean="0">
                <a:latin typeface="楷体" panose="02010609060101010101" pitchFamily="49" charset="-122"/>
                <a:ea typeface="楷体" panose="02010609060101010101" pitchFamily="49" charset="-122"/>
              </a:rPr>
              <a:t>勝</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喜樂歌聲響亮無</a:t>
            </a:r>
            <a:r>
              <a:rPr lang="zh-TW" altLang="en-US" sz="5400" dirty="0" smtClean="0">
                <a:latin typeface="楷体" panose="02010609060101010101" pitchFamily="49" charset="-122"/>
                <a:ea typeface="楷体" panose="02010609060101010101" pitchFamily="49" charset="-122"/>
              </a:rPr>
              <a:t>停</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導咱入凱旋人生</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00218098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40</TotalTime>
  <Words>1234</Words>
  <Application>Microsoft Office PowerPoint</Application>
  <PresentationFormat>On-screen Show (4:3)</PresentationFormat>
  <Paragraphs>77</Paragraphs>
  <Slides>9</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vt:i4>
      </vt:variant>
    </vt:vector>
  </HeadingPairs>
  <TitlesOfParts>
    <vt:vector size="17" baseType="lpstr">
      <vt:lpstr>楷体</vt:lpstr>
      <vt:lpstr>Arial</vt:lpstr>
      <vt:lpstr>Calibri</vt:lpstr>
      <vt:lpstr>Courier New</vt:lpstr>
      <vt:lpstr>Trebuchet MS</vt:lpstr>
      <vt:lpstr>Wingdings</vt:lpstr>
      <vt:lpstr>1_Purple Template 1 Trebuchet</vt:lpstr>
      <vt:lpstr>White with Courier font for code slides</vt:lpstr>
      <vt:lpstr>快樂 快樂 阮來敬拜</vt:lpstr>
      <vt:lpstr>快樂 快樂 阮來敬拜</vt:lpstr>
      <vt:lpstr>快樂 快樂 阮來敬拜</vt:lpstr>
      <vt:lpstr>快樂 快樂 阮來敬拜</vt:lpstr>
      <vt:lpstr>快樂 快樂 阮來敬拜</vt:lpstr>
      <vt:lpstr>快樂 快樂 阮來敬拜</vt:lpstr>
      <vt:lpstr>快樂 快樂 阮來敬拜</vt:lpstr>
      <vt:lpstr>快樂 快樂 阮來敬拜</vt:lpstr>
      <vt:lpstr>快樂 快樂 阮來敬拜</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11</cp:revision>
  <dcterms:created xsi:type="dcterms:W3CDTF">2015-02-07T13:24:58Z</dcterms:created>
  <dcterms:modified xsi:type="dcterms:W3CDTF">2015-12-24T20:32:49Z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