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4/23/2015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87040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4004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62436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4/23/2015 6:28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09130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743705"/>
            <a:ext cx="8229600" cy="913895"/>
          </a:xfrm>
        </p:spPr>
        <p:txBody>
          <a:bodyPr/>
          <a:lstStyle/>
          <a:p>
            <a:pPr algn="ctr"/>
            <a:r>
              <a:rPr lang="zh-TW" altLang="en-US" dirty="0">
                <a:effectLst/>
                <a:latin typeface="楷体" panose="02010609060101010101" pitchFamily="49" charset="-122"/>
                <a:ea typeface="楷体" panose="02010609060101010101" pitchFamily="49" charset="-122"/>
              </a:rPr>
              <a:t>和散那</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和散那</a:t>
            </a:r>
          </a:p>
        </p:txBody>
      </p:sp>
      <p:sp>
        <p:nvSpPr>
          <p:cNvPr id="3" name="Subtitle 2"/>
          <p:cNvSpPr>
            <a:spLocks noGrp="1"/>
          </p:cNvSpPr>
          <p:nvPr>
            <p:ph type="body" sz="quarter" idx="10"/>
          </p:nvPr>
        </p:nvSpPr>
        <p:spPr>
          <a:xfrm>
            <a:off x="381000" y="1295400"/>
            <a:ext cx="8382000" cy="4404283"/>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和</a:t>
            </a:r>
            <a:r>
              <a:rPr lang="zh-TW" altLang="en-US" sz="5400" dirty="0">
                <a:latin typeface="楷体" panose="02010609060101010101" pitchFamily="49" charset="-122"/>
                <a:ea typeface="楷体" panose="02010609060101010101" pitchFamily="49" charset="-122"/>
              </a:rPr>
              <a:t>散那 和散那</a:t>
            </a:r>
          </a:p>
          <a:p>
            <a:pPr marL="0" indent="0" algn="ctr">
              <a:buNone/>
            </a:pPr>
            <a:r>
              <a:rPr lang="zh-TW" altLang="en-US" sz="5400" dirty="0">
                <a:latin typeface="楷体" panose="02010609060101010101" pitchFamily="49" charset="-122"/>
                <a:ea typeface="楷体" panose="02010609060101010101" pitchFamily="49" charset="-122"/>
              </a:rPr>
              <a:t>和散那歸至高上帝</a:t>
            </a:r>
          </a:p>
          <a:p>
            <a:pPr marL="0" indent="0" algn="ctr">
              <a:buNone/>
            </a:pPr>
            <a:r>
              <a:rPr lang="zh-TW" altLang="en-US" sz="5400" dirty="0">
                <a:latin typeface="楷体" panose="02010609060101010101" pitchFamily="49" charset="-122"/>
                <a:ea typeface="楷体" panose="02010609060101010101" pitchFamily="49" charset="-122"/>
              </a:rPr>
              <a:t>和散那 和散那</a:t>
            </a:r>
          </a:p>
          <a:p>
            <a:pPr marL="0" indent="0" algn="ctr">
              <a:buNone/>
            </a:pPr>
            <a:r>
              <a:rPr lang="zh-TW" altLang="en-US" sz="5400" dirty="0">
                <a:latin typeface="楷体" panose="02010609060101010101" pitchFamily="49" charset="-122"/>
                <a:ea typeface="楷体" panose="02010609060101010101" pitchFamily="49" charset="-122"/>
              </a:rPr>
              <a:t>和散那歸至高上帝</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和散那</a:t>
            </a: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 阮尊崇祢名</a:t>
            </a:r>
          </a:p>
          <a:p>
            <a:pPr marL="0" indent="0" algn="ctr">
              <a:buNone/>
            </a:pPr>
            <a:r>
              <a:rPr lang="zh-TW" altLang="en-US" sz="5400" dirty="0">
                <a:latin typeface="楷体" panose="02010609060101010101" pitchFamily="49" charset="-122"/>
                <a:ea typeface="楷体" panose="02010609060101010101" pitchFamily="49" charset="-122"/>
              </a:rPr>
              <a:t>我心充滿讚美</a:t>
            </a:r>
          </a:p>
          <a:p>
            <a:pPr marL="0" indent="0" algn="ctr">
              <a:buNone/>
            </a:pPr>
            <a:r>
              <a:rPr lang="zh-TW" altLang="en-US" sz="5400" dirty="0">
                <a:latin typeface="楷体" panose="02010609060101010101" pitchFamily="49" charset="-122"/>
                <a:ea typeface="楷体" panose="02010609060101010101" pitchFamily="49" charset="-122"/>
              </a:rPr>
              <a:t>我欲高舉我主上帝</a:t>
            </a:r>
          </a:p>
          <a:p>
            <a:pPr marL="0" indent="0" algn="ctr">
              <a:buNone/>
            </a:pPr>
            <a:r>
              <a:rPr lang="zh-TW" altLang="en-US" sz="5400" dirty="0">
                <a:latin typeface="楷体" panose="02010609060101010101" pitchFamily="49" charset="-122"/>
                <a:ea typeface="楷体" panose="02010609060101010101" pitchFamily="49" charset="-122"/>
              </a:rPr>
              <a:t>和散那歸至高上帝</a:t>
            </a:r>
          </a:p>
        </p:txBody>
      </p:sp>
    </p:spTree>
    <p:extLst>
      <p:ext uri="{BB962C8B-B14F-4D97-AF65-F5344CB8AC3E}">
        <p14:creationId xmlns:p14="http://schemas.microsoft.com/office/powerpoint/2010/main" val="67935858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和散那</a:t>
            </a:r>
          </a:p>
        </p:txBody>
      </p:sp>
      <p:sp>
        <p:nvSpPr>
          <p:cNvPr id="3" name="Subtitle 2"/>
          <p:cNvSpPr>
            <a:spLocks noGrp="1"/>
          </p:cNvSpPr>
          <p:nvPr>
            <p:ph type="body" sz="quarter" idx="10"/>
          </p:nvPr>
        </p:nvSpPr>
        <p:spPr>
          <a:xfrm>
            <a:off x="381000" y="1295400"/>
            <a:ext cx="8382000" cy="4404283"/>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p>
          <a:p>
            <a:pPr marL="0" indent="0" algn="ctr">
              <a:buNone/>
            </a:pPr>
            <a:r>
              <a:rPr lang="zh-TW" altLang="en-US" sz="5400" dirty="0" smtClean="0">
                <a:latin typeface="楷体" panose="02010609060101010101" pitchFamily="49" charset="-122"/>
                <a:ea typeface="楷体" panose="02010609060101010101" pitchFamily="49" charset="-122"/>
              </a:rPr>
              <a:t>榮</a:t>
            </a:r>
            <a:r>
              <a:rPr lang="zh-TW" altLang="en-US" sz="5400" dirty="0">
                <a:latin typeface="楷体" panose="02010609060101010101" pitchFamily="49" charset="-122"/>
                <a:ea typeface="楷体" panose="02010609060101010101" pitchFamily="49" charset="-122"/>
              </a:rPr>
              <a:t>耀 榮耀</a:t>
            </a:r>
          </a:p>
          <a:p>
            <a:pPr marL="0" indent="0" algn="ctr">
              <a:buNone/>
            </a:pPr>
            <a:r>
              <a:rPr lang="zh-TW" altLang="en-US" sz="5400" dirty="0">
                <a:latin typeface="楷体" panose="02010609060101010101" pitchFamily="49" charset="-122"/>
                <a:ea typeface="楷体" panose="02010609060101010101" pitchFamily="49" charset="-122"/>
              </a:rPr>
              <a:t>願榮耀歸萬王之王</a:t>
            </a:r>
          </a:p>
          <a:p>
            <a:pPr marL="0" indent="0" algn="ctr">
              <a:buNone/>
            </a:pPr>
            <a:r>
              <a:rPr lang="zh-TW" altLang="en-US" sz="5400" dirty="0">
                <a:latin typeface="楷体" panose="02010609060101010101" pitchFamily="49" charset="-122"/>
                <a:ea typeface="楷体" panose="02010609060101010101" pitchFamily="49" charset="-122"/>
              </a:rPr>
              <a:t>榮耀 榮耀</a:t>
            </a:r>
          </a:p>
          <a:p>
            <a:pPr marL="0" indent="0" algn="ctr">
              <a:buNone/>
            </a:pPr>
            <a:r>
              <a:rPr lang="zh-TW" altLang="en-US" sz="5400" dirty="0">
                <a:latin typeface="楷体" panose="02010609060101010101" pitchFamily="49" charset="-122"/>
                <a:ea typeface="楷体" panose="02010609060101010101" pitchFamily="49" charset="-122"/>
              </a:rPr>
              <a:t>願榮耀歸萬王之王</a:t>
            </a:r>
          </a:p>
        </p:txBody>
      </p:sp>
    </p:spTree>
    <p:extLst>
      <p:ext uri="{BB962C8B-B14F-4D97-AF65-F5344CB8AC3E}">
        <p14:creationId xmlns:p14="http://schemas.microsoft.com/office/powerpoint/2010/main" val="11440522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和散那</a:t>
            </a: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阮尊崇祢名</a:t>
            </a:r>
          </a:p>
          <a:p>
            <a:pPr marL="0" indent="0" algn="ctr">
              <a:buNone/>
            </a:pPr>
            <a:r>
              <a:rPr lang="zh-TW" altLang="en-US" sz="5400" dirty="0" smtClean="0">
                <a:latin typeface="楷体" panose="02010609060101010101" pitchFamily="49" charset="-122"/>
                <a:ea typeface="楷体" panose="02010609060101010101" pitchFamily="49" charset="-122"/>
              </a:rPr>
              <a:t>我心充滿讚美</a:t>
            </a:r>
          </a:p>
          <a:p>
            <a:pPr marL="0" indent="0" algn="ctr">
              <a:buNone/>
            </a:pPr>
            <a:r>
              <a:rPr lang="zh-TW" altLang="en-US" sz="5400" dirty="0" smtClean="0">
                <a:latin typeface="楷体" panose="02010609060101010101" pitchFamily="49" charset="-122"/>
                <a:ea typeface="楷体" panose="02010609060101010101" pitchFamily="49" charset="-122"/>
              </a:rPr>
              <a:t>我欲高舉我主上帝</a:t>
            </a:r>
          </a:p>
          <a:p>
            <a:pPr marL="0" indent="0" algn="ctr">
              <a:buNone/>
            </a:pPr>
            <a:r>
              <a:rPr lang="zh-TW" altLang="en-US" sz="5400" dirty="0">
                <a:latin typeface="楷体" panose="02010609060101010101" pitchFamily="49" charset="-122"/>
                <a:ea typeface="楷体" panose="02010609060101010101" pitchFamily="49" charset="-122"/>
              </a:rPr>
              <a:t>願榮耀歸萬王之王</a:t>
            </a:r>
          </a:p>
        </p:txBody>
      </p:sp>
    </p:spTree>
    <p:extLst>
      <p:ext uri="{BB962C8B-B14F-4D97-AF65-F5344CB8AC3E}">
        <p14:creationId xmlns:p14="http://schemas.microsoft.com/office/powerpoint/2010/main" val="149043863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93</TotalTime>
  <Words>635</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和散那</vt:lpstr>
      <vt:lpstr>和散那</vt:lpstr>
      <vt:lpstr>和散那</vt:lpstr>
      <vt:lpstr>和散那</vt:lpstr>
      <vt:lpstr>和散那</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2015-04-23T22:28:53Z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