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5" d="100"/>
          <a:sy n="35" d="100"/>
        </p:scale>
        <p:origin x="-60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8:37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8:40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8:40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515105"/>
            <a:ext cx="7681913" cy="837695"/>
          </a:xfrm>
        </p:spPr>
        <p:txBody>
          <a:bodyPr/>
          <a:lstStyle/>
          <a:p>
            <a:pPr algn="ctr"/>
            <a:r>
              <a:rPr lang="zh-CN" altLang="en-US" dirty="0">
                <a:effectLst/>
                <a:latin typeface="楷体" panose="02010609060101010101" pitchFamily="49" charset="-122"/>
                <a:ea typeface="楷体" panose="02010609060101010101" pitchFamily="49" charset="-122"/>
              </a:rPr>
              <a:t>祢的名在全地何等美</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祢的名在全地何等美</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主耶和華</a:t>
            </a:r>
            <a:r>
              <a:rPr lang="zh-TW" altLang="en-US" sz="5400" dirty="0">
                <a:latin typeface="楷体" panose="02010609060101010101" pitchFamily="49" charset="-122"/>
                <a:ea typeface="楷体" panose="02010609060101010101" pitchFamily="49" charset="-122"/>
              </a:rPr>
              <a:t> </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祢的名於全地何等美復榮耀</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主耶和</a:t>
            </a:r>
            <a:r>
              <a:rPr lang="zh-TW" altLang="en-US" sz="5400" dirty="0" smtClean="0">
                <a:latin typeface="楷体" panose="02010609060101010101" pitchFamily="49" charset="-122"/>
                <a:ea typeface="楷体" panose="02010609060101010101" pitchFamily="49" charset="-122"/>
              </a:rPr>
              <a:t>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的名於全</a:t>
            </a:r>
            <a:r>
              <a:rPr lang="zh-TW" altLang="en-US" sz="5400" dirty="0" smtClean="0">
                <a:latin typeface="楷体" panose="02010609060101010101" pitchFamily="49" charset="-122"/>
                <a:ea typeface="楷体" panose="02010609060101010101" pitchFamily="49" charset="-122"/>
              </a:rPr>
              <a:t>地何</a:t>
            </a:r>
            <a:r>
              <a:rPr lang="zh-TW" altLang="en-US" sz="5400" dirty="0">
                <a:latin typeface="楷体" panose="02010609060101010101" pitchFamily="49" charset="-122"/>
                <a:ea typeface="楷体" panose="02010609060101010101" pitchFamily="49" charset="-122"/>
              </a:rPr>
              <a:t>等美復榮</a:t>
            </a:r>
            <a:r>
              <a:rPr lang="zh-TW" altLang="en-US" sz="5400" dirty="0" smtClean="0">
                <a:latin typeface="楷体" panose="02010609060101010101" pitchFamily="49" charset="-122"/>
                <a:ea typeface="楷体" panose="02010609060101010101" pitchFamily="49" charset="-122"/>
              </a:rPr>
              <a:t>耀</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祢的名在全地何等美</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喔主 阮讚美祢聖名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喔主 阮尊崇祢</a:t>
            </a:r>
            <a:r>
              <a:rPr lang="zh-TW" altLang="en-US" sz="5400" dirty="0">
                <a:latin typeface="楷体" panose="02010609060101010101" pitchFamily="49" charset="-122"/>
                <a:ea typeface="楷体" panose="02010609060101010101" pitchFamily="49" charset="-122"/>
              </a:rPr>
              <a:t>聖</a:t>
            </a:r>
            <a:r>
              <a:rPr lang="zh-TW" altLang="en-US" sz="5400" dirty="0" smtClean="0">
                <a:latin typeface="楷体" panose="02010609060101010101" pitchFamily="49" charset="-122"/>
                <a:ea typeface="楷体" panose="02010609060101010101" pitchFamily="49" charset="-122"/>
              </a:rPr>
              <a:t>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和平人</a:t>
            </a:r>
            <a:r>
              <a:rPr lang="zh-TW" altLang="en-US" sz="5400" dirty="0" smtClean="0">
                <a:latin typeface="楷体" panose="02010609060101010101" pitchFamily="49" charset="-122"/>
                <a:ea typeface="楷体" panose="02010609060101010101" pitchFamily="49" charset="-122"/>
              </a:rPr>
              <a:t>君 全能主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喔 主全權能上帝</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4931884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54</TotalTime>
  <Words>395</Words>
  <Application>Microsoft Office PowerPoint</Application>
  <PresentationFormat>On-screen Show (4:3)</PresentationFormat>
  <Paragraphs>23</Paragraphs>
  <Slides>3</Slides>
  <Notes>3</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1_Purple Template 1 Trebuchet</vt:lpstr>
      <vt:lpstr>White with Courier font for code slides</vt:lpstr>
      <vt:lpstr>祢的名在全地何等美</vt:lpstr>
      <vt:lpstr>祢的名在全地何等美</vt:lpstr>
      <vt:lpstr>祢的名在全地何等美</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11</cp:revision>
  <dcterms:created xsi:type="dcterms:W3CDTF">2015-02-07T13:24:58Z</dcterms:created>
  <dcterms:modified xsi:type="dcterms:W3CDTF">2015-02-21T01:56:06Z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