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2"/>
    <p:sldMasterId id="2147483674" r:id="rId3"/>
  </p:sldMasterIdLst>
  <p:notesMasterIdLst>
    <p:notesMasterId r:id="rId8"/>
  </p:notesMasterIdLst>
  <p:sldIdLst>
    <p:sldId id="257" r:id="rId4"/>
    <p:sldId id="258" r:id="rId5"/>
    <p:sldId id="259" r:id="rId6"/>
    <p:sldId id="260"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7CE84F3-28C3-443E-9E96-99CF82512B78}" styleName="Dark Style 1 - Accent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3" d="100"/>
          <a:sy n="53" d="100"/>
        </p:scale>
        <p:origin x="78" y="36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Master" Target="slideMasters/slideMaster2.xml"/><Relationship Id="rId7" Type="http://schemas.openxmlformats.org/officeDocument/2006/relationships/slide" Target="slides/slide4.xml"/><Relationship Id="rId12" Type="http://schemas.openxmlformats.org/officeDocument/2006/relationships/tableStyles" Target="tableStyles.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theme" Target="theme/theme1.xml"/><Relationship Id="rId5" Type="http://schemas.openxmlformats.org/officeDocument/2006/relationships/slide" Target="slides/slide2.xml"/><Relationship Id="rId10"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8EDDCB5-25FA-4B92-B367-716A99AF579F}" type="datetimeFigureOut">
              <a:rPr lang="en-US" smtClean="0"/>
              <a:t>8/8/2015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E12F0A7-4867-4D9B-9AE4-EB8AB32E533B}" type="slidenum">
              <a:rPr lang="en-US" smtClean="0"/>
              <a:t>‹#›</a:t>
            </a:fld>
            <a:endParaRPr lang="en-US"/>
          </a:p>
        </p:txBody>
      </p:sp>
    </p:spTree>
    <p:extLst>
      <p:ext uri="{BB962C8B-B14F-4D97-AF65-F5344CB8AC3E}">
        <p14:creationId xmlns:p14="http://schemas.microsoft.com/office/powerpoint/2010/main" val="10213822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8/8/2015 7:50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a:t>
            </a:fld>
            <a:endParaRPr lang="en-US" dirty="0"/>
          </a:p>
        </p:txBody>
      </p:sp>
    </p:spTree>
    <p:extLst>
      <p:ext uri="{BB962C8B-B14F-4D97-AF65-F5344CB8AC3E}">
        <p14:creationId xmlns:p14="http://schemas.microsoft.com/office/powerpoint/2010/main" val="32540988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8/8/2015 7:56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2</a:t>
            </a:fld>
            <a:endParaRPr lang="en-US" dirty="0"/>
          </a:p>
        </p:txBody>
      </p:sp>
    </p:spTree>
    <p:extLst>
      <p:ext uri="{BB962C8B-B14F-4D97-AF65-F5344CB8AC3E}">
        <p14:creationId xmlns:p14="http://schemas.microsoft.com/office/powerpoint/2010/main" val="3937464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8/8/2015 7:59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3</a:t>
            </a:fld>
            <a:endParaRPr lang="en-US" dirty="0"/>
          </a:p>
        </p:txBody>
      </p:sp>
    </p:spTree>
    <p:extLst>
      <p:ext uri="{BB962C8B-B14F-4D97-AF65-F5344CB8AC3E}">
        <p14:creationId xmlns:p14="http://schemas.microsoft.com/office/powerpoint/2010/main" val="40634222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8/8/2015 8:00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4</a:t>
            </a:fld>
            <a:endParaRPr lang="en-US" dirty="0"/>
          </a:p>
        </p:txBody>
      </p:sp>
    </p:spTree>
    <p:extLst>
      <p:ext uri="{BB962C8B-B14F-4D97-AF65-F5344CB8AC3E}">
        <p14:creationId xmlns:p14="http://schemas.microsoft.com/office/powerpoint/2010/main" val="41161334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n-US" smtClean="0"/>
              <a:t>Click to edit Master text styles</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1" r:id="rId12"/>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5"/>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6"/>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l="-1000" r="-1000"/>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75" r:id="rId1"/>
  </p:sldLayoutIdLst>
  <p:transition>
    <p:fade/>
  </p:transition>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819400"/>
            <a:ext cx="7681913" cy="990095"/>
          </a:xfrm>
        </p:spPr>
        <p:txBody>
          <a:bodyPr/>
          <a:lstStyle/>
          <a:p>
            <a:pPr algn="ctr"/>
            <a:r>
              <a:rPr lang="zh-TW" altLang="en-US" dirty="0">
                <a:latin typeface="楷体" panose="02010609060101010101" pitchFamily="49" charset="-122"/>
                <a:ea typeface="楷体" panose="02010609060101010101" pitchFamily="49" charset="-122"/>
              </a:rPr>
              <a:t>我歡喜因為我屬耶穌</a:t>
            </a:r>
            <a:endParaRPr lang="zh-TW" altLang="en-US" dirty="0">
              <a:ea typeface="楷体" panose="02010609060101010101" pitchFamily="49" charset="-122"/>
            </a:endParaRPr>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latin typeface="楷体" panose="02010609060101010101" pitchFamily="49" charset="-122"/>
                <a:ea typeface="楷体" panose="02010609060101010101" pitchFamily="49" charset="-122"/>
              </a:rPr>
              <a:t>我歡喜因為我屬耶穌</a:t>
            </a:r>
            <a:endParaRPr lang="zh-TW" altLang="en-US" sz="5400" dirty="0">
              <a:latin typeface="楷体" panose="02010609060101010101" pitchFamily="49" charset="-122"/>
              <a:ea typeface="楷体" panose="02010609060101010101" pitchFamily="49" charset="-122"/>
            </a:endParaRPr>
          </a:p>
        </p:txBody>
      </p:sp>
      <p:sp>
        <p:nvSpPr>
          <p:cNvPr id="3" name="Text Placeholder 2"/>
          <p:cNvSpPr>
            <a:spLocks noGrp="1"/>
          </p:cNvSpPr>
          <p:nvPr>
            <p:ph type="body" sz="quarter" idx="10"/>
          </p:nvPr>
        </p:nvSpPr>
        <p:spPr>
          <a:xfrm>
            <a:off x="381000" y="1905000"/>
            <a:ext cx="8382000" cy="3490186"/>
          </a:xfrm>
        </p:spPr>
        <p:txBody>
          <a:bodyPr/>
          <a:lstStyle/>
          <a:p>
            <a:pPr marL="0" indent="0" algn="ctr">
              <a:buNone/>
            </a:pPr>
            <a:r>
              <a:rPr lang="zh-TW" altLang="en-US" sz="5400" dirty="0">
                <a:latin typeface="楷体" panose="02010609060101010101" pitchFamily="49" charset="-122"/>
                <a:ea typeface="楷体" panose="02010609060101010101" pitchFamily="49" charset="-122"/>
              </a:rPr>
              <a:t>我歡喜因我</a:t>
            </a:r>
            <a:r>
              <a:rPr lang="zh-TW" altLang="en-US" sz="5400" dirty="0" smtClean="0">
                <a:latin typeface="楷体" panose="02010609060101010101" pitchFamily="49" charset="-122"/>
                <a:ea typeface="楷体" panose="02010609060101010101" pitchFamily="49" charset="-122"/>
              </a:rPr>
              <a:t>屬耶</a:t>
            </a:r>
            <a:r>
              <a:rPr lang="zh-TW" altLang="en-US" sz="5400" dirty="0">
                <a:latin typeface="楷体" panose="02010609060101010101" pitchFamily="49" charset="-122"/>
                <a:ea typeface="楷体" panose="02010609060101010101" pitchFamily="49" charset="-122"/>
              </a:rPr>
              <a:t>穌</a:t>
            </a:r>
          </a:p>
          <a:p>
            <a:pPr marL="0" indent="0" algn="ctr">
              <a:buNone/>
            </a:pPr>
            <a:r>
              <a:rPr lang="zh-TW" altLang="en-US" sz="5400" dirty="0">
                <a:latin typeface="楷体" panose="02010609060101010101" pitchFamily="49" charset="-122"/>
                <a:ea typeface="楷体" panose="02010609060101010101" pitchFamily="49" charset="-122"/>
              </a:rPr>
              <a:t>我歡喜因我</a:t>
            </a:r>
            <a:r>
              <a:rPr lang="zh-TW" altLang="en-US" sz="5400" dirty="0" smtClean="0">
                <a:latin typeface="楷体" panose="02010609060101010101" pitchFamily="49" charset="-122"/>
                <a:ea typeface="楷体" panose="02010609060101010101" pitchFamily="49" charset="-122"/>
              </a:rPr>
              <a:t>屬耶</a:t>
            </a:r>
            <a:r>
              <a:rPr lang="zh-TW" altLang="en-US" sz="5400" dirty="0">
                <a:latin typeface="楷体" panose="02010609060101010101" pitchFamily="49" charset="-122"/>
                <a:ea typeface="楷体" panose="02010609060101010101" pitchFamily="49" charset="-122"/>
              </a:rPr>
              <a:t>穌</a:t>
            </a:r>
          </a:p>
          <a:p>
            <a:pPr marL="0" indent="0" algn="ctr">
              <a:buNone/>
            </a:pPr>
            <a:r>
              <a:rPr lang="zh-TW" altLang="en-US" sz="5400" dirty="0">
                <a:latin typeface="楷体" panose="02010609060101010101" pitchFamily="49" charset="-122"/>
                <a:ea typeface="楷体" panose="02010609060101010101" pitchFamily="49" charset="-122"/>
              </a:rPr>
              <a:t>我歡喜因我</a:t>
            </a:r>
            <a:r>
              <a:rPr lang="zh-TW" altLang="en-US" sz="5400" dirty="0" smtClean="0">
                <a:latin typeface="楷体" panose="02010609060101010101" pitchFamily="49" charset="-122"/>
                <a:ea typeface="楷体" panose="02010609060101010101" pitchFamily="49" charset="-122"/>
              </a:rPr>
              <a:t>屬耶</a:t>
            </a:r>
            <a:r>
              <a:rPr lang="zh-TW" altLang="en-US" sz="5400" dirty="0">
                <a:latin typeface="楷体" panose="02010609060101010101" pitchFamily="49" charset="-122"/>
                <a:ea typeface="楷体" panose="02010609060101010101" pitchFamily="49" charset="-122"/>
              </a:rPr>
              <a:t>穌</a:t>
            </a:r>
          </a:p>
          <a:p>
            <a:pPr marL="0" indent="0" algn="ctr">
              <a:buNone/>
            </a:pPr>
            <a:r>
              <a:rPr lang="zh-TW" altLang="en-US" sz="5400" dirty="0">
                <a:latin typeface="楷体" panose="02010609060101010101" pitchFamily="49" charset="-122"/>
                <a:ea typeface="楷体" panose="02010609060101010101" pitchFamily="49" charset="-122"/>
              </a:rPr>
              <a:t>哈利路亞讚美主</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1489904469"/>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latin typeface="楷体" panose="02010609060101010101" pitchFamily="49" charset="-122"/>
                <a:ea typeface="楷体" panose="02010609060101010101" pitchFamily="49" charset="-122"/>
              </a:rPr>
              <a:t>我歡喜因為我屬耶穌</a:t>
            </a:r>
            <a:endParaRPr lang="zh-TW" altLang="en-US" sz="5400" dirty="0">
              <a:latin typeface="楷体" panose="02010609060101010101" pitchFamily="49" charset="-122"/>
              <a:ea typeface="楷体" panose="02010609060101010101" pitchFamily="49" charset="-122"/>
            </a:endParaRPr>
          </a:p>
        </p:txBody>
      </p:sp>
      <p:sp>
        <p:nvSpPr>
          <p:cNvPr id="3" name="Text Placeholder 2"/>
          <p:cNvSpPr>
            <a:spLocks noGrp="1"/>
          </p:cNvSpPr>
          <p:nvPr>
            <p:ph type="body" sz="quarter" idx="10"/>
          </p:nvPr>
        </p:nvSpPr>
        <p:spPr>
          <a:xfrm>
            <a:off x="381000" y="1905000"/>
            <a:ext cx="8382000" cy="3490186"/>
          </a:xfrm>
        </p:spPr>
        <p:txBody>
          <a:bodyPr/>
          <a:lstStyle/>
          <a:p>
            <a:pPr marL="0" indent="0" algn="ctr">
              <a:buNone/>
            </a:pPr>
            <a:r>
              <a:rPr lang="zh-TW" altLang="en-US" sz="5400" dirty="0">
                <a:latin typeface="楷体" panose="02010609060101010101" pitchFamily="49" charset="-122"/>
                <a:ea typeface="楷体" panose="02010609060101010101" pitchFamily="49" charset="-122"/>
              </a:rPr>
              <a:t>讚美</a:t>
            </a:r>
            <a:r>
              <a:rPr lang="zh-TW" altLang="en-US" sz="5400" dirty="0" smtClean="0">
                <a:latin typeface="楷体" panose="02010609060101010101" pitchFamily="49" charset="-122"/>
                <a:ea typeface="楷体" panose="02010609060101010101" pitchFamily="49" charset="-122"/>
              </a:rPr>
              <a:t>主（阿們）</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a:latin typeface="楷体" panose="02010609060101010101" pitchFamily="49" charset="-122"/>
                <a:ea typeface="楷体" panose="02010609060101010101" pitchFamily="49" charset="-122"/>
              </a:rPr>
              <a:t>讚美主（阿們）</a:t>
            </a:r>
            <a:endParaRPr lang="en-US" altLang="zh-TW" sz="5400" dirty="0">
              <a:latin typeface="楷体" panose="02010609060101010101" pitchFamily="49" charset="-122"/>
              <a:ea typeface="楷体" panose="02010609060101010101" pitchFamily="49" charset="-122"/>
            </a:endParaRPr>
          </a:p>
          <a:p>
            <a:pPr marL="0" indent="0" algn="ctr">
              <a:buNone/>
            </a:pPr>
            <a:r>
              <a:rPr lang="zh-TW" altLang="en-US" sz="5400" dirty="0">
                <a:latin typeface="楷体" panose="02010609060101010101" pitchFamily="49" charset="-122"/>
                <a:ea typeface="楷体" panose="02010609060101010101" pitchFamily="49" charset="-122"/>
              </a:rPr>
              <a:t>讚美主（阿們）</a:t>
            </a:r>
            <a:endParaRPr lang="en-US" altLang="zh-TW" sz="5400" dirty="0">
              <a:latin typeface="楷体" panose="02010609060101010101" pitchFamily="49" charset="-122"/>
              <a:ea typeface="楷体" panose="02010609060101010101" pitchFamily="49" charset="-122"/>
            </a:endParaRPr>
          </a:p>
          <a:p>
            <a:pPr marL="0" indent="0" algn="ctr">
              <a:buNone/>
            </a:pPr>
            <a:r>
              <a:rPr lang="zh-TW" altLang="en-US" sz="5400" dirty="0">
                <a:latin typeface="楷体" panose="02010609060101010101" pitchFamily="49" charset="-122"/>
                <a:ea typeface="楷体" panose="02010609060101010101" pitchFamily="49" charset="-122"/>
              </a:rPr>
              <a:t>讚美主（阿們</a:t>
            </a:r>
            <a:r>
              <a:rPr lang="zh-TW" altLang="en-US" sz="5400" dirty="0" smtClean="0">
                <a:latin typeface="楷体" panose="02010609060101010101" pitchFamily="49" charset="-122"/>
                <a:ea typeface="楷体" panose="02010609060101010101" pitchFamily="49" charset="-122"/>
              </a:rPr>
              <a:t>）</a:t>
            </a:r>
            <a:endParaRPr lang="en-US" altLang="zh-TW"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1623894265"/>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latin typeface="楷体" panose="02010609060101010101" pitchFamily="49" charset="-122"/>
                <a:ea typeface="楷体" panose="02010609060101010101" pitchFamily="49" charset="-122"/>
              </a:rPr>
              <a:t>我歡喜因為我屬耶穌</a:t>
            </a:r>
            <a:endParaRPr lang="zh-TW" altLang="en-US" sz="5400" dirty="0">
              <a:latin typeface="楷体" panose="02010609060101010101" pitchFamily="49" charset="-122"/>
              <a:ea typeface="楷体" panose="02010609060101010101" pitchFamily="49" charset="-122"/>
            </a:endParaRPr>
          </a:p>
        </p:txBody>
      </p:sp>
      <p:sp>
        <p:nvSpPr>
          <p:cNvPr id="3" name="Text Placeholder 2"/>
          <p:cNvSpPr>
            <a:spLocks noGrp="1"/>
          </p:cNvSpPr>
          <p:nvPr>
            <p:ph type="body" sz="quarter" idx="10"/>
          </p:nvPr>
        </p:nvSpPr>
        <p:spPr>
          <a:xfrm>
            <a:off x="381000" y="2362200"/>
            <a:ext cx="8382000" cy="2576090"/>
          </a:xfrm>
        </p:spPr>
        <p:txBody>
          <a:bodyPr/>
          <a:lstStyle/>
          <a:p>
            <a:pPr marL="0" indent="0" algn="ctr">
              <a:buNone/>
            </a:pPr>
            <a:r>
              <a:rPr lang="zh-TW" altLang="en-US" sz="5400" dirty="0">
                <a:latin typeface="楷体" panose="02010609060101010101" pitchFamily="49" charset="-122"/>
                <a:ea typeface="楷体" panose="02010609060101010101" pitchFamily="49" charset="-122"/>
              </a:rPr>
              <a:t>讚美</a:t>
            </a:r>
            <a:r>
              <a:rPr lang="zh-TW" altLang="en-US" sz="5400" dirty="0" smtClean="0">
                <a:latin typeface="楷体" panose="02010609060101010101" pitchFamily="49" charset="-122"/>
                <a:ea typeface="楷体" panose="02010609060101010101" pitchFamily="49" charset="-122"/>
              </a:rPr>
              <a:t>主（阿們）</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a:latin typeface="楷体" panose="02010609060101010101" pitchFamily="49" charset="-122"/>
                <a:ea typeface="楷体" panose="02010609060101010101" pitchFamily="49" charset="-122"/>
              </a:rPr>
              <a:t>讚美主（阿</a:t>
            </a:r>
            <a:r>
              <a:rPr lang="zh-TW" altLang="en-US" sz="5400" dirty="0" smtClean="0">
                <a:latin typeface="楷体" panose="02010609060101010101" pitchFamily="49" charset="-122"/>
                <a:ea typeface="楷体" panose="02010609060101010101" pitchFamily="49" charset="-122"/>
              </a:rPr>
              <a:t>們）</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哈利路亞讚美主</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1781117164"/>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1_Purple Template 1 Trebuchet">
  <a:themeElements>
    <a:clrScheme name="Purple Template-Template">
      <a:dk1>
        <a:srgbClr val="000000"/>
      </a:dk1>
      <a:lt1>
        <a:srgbClr val="FFFFFF"/>
      </a:lt1>
      <a:dk2>
        <a:srgbClr val="663474"/>
      </a:dk2>
      <a:lt2>
        <a:srgbClr val="DBB7FF"/>
      </a:lt2>
      <a:accent1>
        <a:srgbClr val="FFC000"/>
      </a:accent1>
      <a:accent2>
        <a:srgbClr val="3497AE"/>
      </a:accent2>
      <a:accent3>
        <a:srgbClr val="DF8045"/>
      </a:accent3>
      <a:accent4>
        <a:srgbClr val="7DCC2E"/>
      </a:accent4>
      <a:accent5>
        <a:srgbClr val="FF9929"/>
      </a:accent5>
      <a:accent6>
        <a:srgbClr val="2681E6"/>
      </a:accent6>
      <a:hlink>
        <a:srgbClr val="F0ED7B"/>
      </a:hlink>
      <a:folHlink>
        <a:srgbClr val="F3EB4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Trebuchet MS"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FEC5FF7F-93B2-49BC-9CA7-D427703A430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1_Purple Template 1 Trebuchet</Template>
  <TotalTime>297</TotalTime>
  <Words>524</Words>
  <Application>Microsoft Office PowerPoint</Application>
  <PresentationFormat>On-screen Show (4:3)</PresentationFormat>
  <Paragraphs>31</Paragraphs>
  <Slides>4</Slides>
  <Notes>4</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4</vt:i4>
      </vt:variant>
    </vt:vector>
  </HeadingPairs>
  <TitlesOfParts>
    <vt:vector size="12" baseType="lpstr">
      <vt:lpstr>楷体</vt:lpstr>
      <vt:lpstr>Arial</vt:lpstr>
      <vt:lpstr>Calibri</vt:lpstr>
      <vt:lpstr>Courier New</vt:lpstr>
      <vt:lpstr>Trebuchet MS</vt:lpstr>
      <vt:lpstr>Wingdings</vt:lpstr>
      <vt:lpstr>1_Purple Template 1 Trebuchet</vt:lpstr>
      <vt:lpstr>White with Courier font for code slides</vt:lpstr>
      <vt:lpstr>我歡喜因為我屬耶穌</vt:lpstr>
      <vt:lpstr>我歡喜因為我屬耶穌</vt:lpstr>
      <vt:lpstr>我歡喜因為我屬耶穌</vt:lpstr>
      <vt:lpstr>我歡喜因為我屬耶穌</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請預備我們的心來敬拜 神 請將手機關閉</dc:title>
  <dc:creator>Chingsville</dc:creator>
  <cp:lastModifiedBy>Yuan-Ching Chen</cp:lastModifiedBy>
  <cp:revision>40</cp:revision>
  <dcterms:created xsi:type="dcterms:W3CDTF">2015-02-07T13:24:58Z</dcterms:created>
  <dcterms:modified xsi:type="dcterms:W3CDTF">2015-08-08T12:00:58Z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TC102867729990</vt:lpwstr>
  </property>
</Properties>
</file>