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4/15/2015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787040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8116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591340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370717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648278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514600"/>
            <a:ext cx="8229600" cy="913895"/>
          </a:xfrm>
        </p:spPr>
        <p:txBody>
          <a:bodyPr/>
          <a:lstStyle/>
          <a:p>
            <a:pPr algn="ctr"/>
            <a:r>
              <a:rPr lang="zh-TW" altLang="en-US" dirty="0">
                <a:effectLst/>
                <a:latin typeface="楷体" panose="02010609060101010101" pitchFamily="49" charset="-122"/>
                <a:ea typeface="楷体" panose="02010609060101010101" pitchFamily="49" charset="-122"/>
              </a:rPr>
              <a:t>我要建立一群大能勇士</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我要建立一群大能勇士</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我要建立一群大</a:t>
            </a:r>
            <a:r>
              <a:rPr lang="zh-TW" altLang="en-US" sz="5400" dirty="0" smtClean="0">
                <a:latin typeface="楷体" panose="02010609060101010101" pitchFamily="49" charset="-122"/>
                <a:ea typeface="楷体" panose="02010609060101010101" pitchFamily="49" charset="-122"/>
              </a:rPr>
              <a:t>能勇</a:t>
            </a:r>
            <a:r>
              <a:rPr lang="zh-TW" altLang="en-US" sz="5400" dirty="0">
                <a:latin typeface="楷体" panose="02010609060101010101" pitchFamily="49" charset="-122"/>
                <a:ea typeface="楷体" panose="02010609060101010101" pitchFamily="49" charset="-122"/>
              </a:rPr>
              <a:t>士</a:t>
            </a:r>
          </a:p>
          <a:p>
            <a:pPr marL="0" indent="0" algn="ctr">
              <a:buNone/>
            </a:pPr>
            <a:r>
              <a:rPr lang="zh-TW" altLang="en-US" sz="5400" dirty="0">
                <a:latin typeface="楷体" panose="02010609060101010101" pitchFamily="49" charset="-122"/>
                <a:ea typeface="楷体" panose="02010609060101010101" pitchFamily="49" charset="-122"/>
              </a:rPr>
              <a:t>一群充滿讚美的勇士</a:t>
            </a:r>
          </a:p>
          <a:p>
            <a:pPr marL="0" indent="0" algn="ctr">
              <a:buNone/>
            </a:pPr>
            <a:r>
              <a:rPr lang="zh-TW" altLang="en-US" sz="5400" dirty="0">
                <a:latin typeface="楷体" panose="02010609060101010101" pitchFamily="49" charset="-122"/>
                <a:ea typeface="楷体" panose="02010609060101010101" pitchFamily="49" charset="-122"/>
              </a:rPr>
              <a:t>伊要靠我的靈去傳福音</a:t>
            </a:r>
          </a:p>
          <a:p>
            <a:pPr marL="0" indent="0" algn="ctr">
              <a:buNone/>
            </a:pPr>
            <a:r>
              <a:rPr lang="zh-TW" altLang="en-US" sz="5400" dirty="0">
                <a:latin typeface="楷体" panose="02010609060101010101" pitchFamily="49" charset="-122"/>
                <a:ea typeface="楷体" panose="02010609060101010101" pitchFamily="49" charset="-122"/>
              </a:rPr>
              <a:t>又要榮耀我寶貴的名</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我要建立一群大能勇士</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主啊興起 </a:t>
            </a:r>
            <a:r>
              <a:rPr lang="zh-TW" altLang="en-US" sz="5400" dirty="0" smtClean="0">
                <a:latin typeface="楷体" panose="02010609060101010101" pitchFamily="49" charset="-122"/>
                <a:ea typeface="楷体" panose="02010609060101010101" pitchFamily="49" charset="-122"/>
              </a:rPr>
              <a:t>建</a:t>
            </a:r>
            <a:r>
              <a:rPr lang="zh-TW" altLang="en-US" sz="5400" dirty="0">
                <a:latin typeface="楷体" panose="02010609060101010101" pitchFamily="49" charset="-122"/>
                <a:ea typeface="楷体" panose="02010609060101010101" pitchFamily="49" charset="-122"/>
              </a:rPr>
              <a:t>立</a:t>
            </a:r>
            <a:r>
              <a:rPr lang="zh-TW" altLang="en-US" sz="5400" dirty="0" smtClean="0">
                <a:latin typeface="楷体" panose="02010609060101010101" pitchFamily="49" charset="-122"/>
                <a:ea typeface="楷体" panose="02010609060101010101" pitchFamily="49" charset="-122"/>
              </a:rPr>
              <a:t>教</a:t>
            </a:r>
            <a:r>
              <a:rPr lang="zh-TW" altLang="en-US" sz="5400" dirty="0">
                <a:latin typeface="楷体" panose="02010609060101010101" pitchFamily="49" charset="-122"/>
                <a:ea typeface="楷体" panose="02010609060101010101" pitchFamily="49" charset="-122"/>
              </a:rPr>
              <a:t>會</a:t>
            </a:r>
          </a:p>
          <a:p>
            <a:pPr marL="0" indent="0" algn="ctr">
              <a:buNone/>
            </a:pPr>
            <a:r>
              <a:rPr lang="zh-TW" altLang="en-US" sz="5400" dirty="0">
                <a:latin typeface="楷体" panose="02010609060101010101" pitchFamily="49" charset="-122"/>
                <a:ea typeface="楷体" panose="02010609060101010101" pitchFamily="49" charset="-122"/>
              </a:rPr>
              <a:t>使阮靠祢來堅固</a:t>
            </a:r>
          </a:p>
          <a:p>
            <a:pPr marL="0" indent="0" algn="ctr">
              <a:buNone/>
            </a:pPr>
            <a:r>
              <a:rPr lang="zh-TW" altLang="en-US" sz="5400" dirty="0">
                <a:latin typeface="楷体" panose="02010609060101010101" pitchFamily="49" charset="-122"/>
                <a:ea typeface="楷体" panose="02010609060101010101" pitchFamily="49" charset="-122"/>
              </a:rPr>
              <a:t>成為合一祢的肢體</a:t>
            </a:r>
          </a:p>
          <a:p>
            <a:pPr marL="0" indent="0" algn="ctr">
              <a:buNone/>
            </a:pPr>
            <a:r>
              <a:rPr lang="zh-TW" altLang="en-US" sz="5400" dirty="0">
                <a:latin typeface="楷体" panose="02010609060101010101" pitchFamily="49" charset="-122"/>
                <a:ea typeface="楷体" panose="02010609060101010101" pitchFamily="49" charset="-122"/>
              </a:rPr>
              <a:t>在祢的聖子的國度</a:t>
            </a:r>
          </a:p>
        </p:txBody>
      </p:sp>
    </p:spTree>
    <p:extLst>
      <p:ext uri="{BB962C8B-B14F-4D97-AF65-F5344CB8AC3E}">
        <p14:creationId xmlns:p14="http://schemas.microsoft.com/office/powerpoint/2010/main" val="233107058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我要建立一群大能勇士</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我要建立一群大</a:t>
            </a:r>
            <a:r>
              <a:rPr lang="zh-TW" altLang="en-US" sz="5400" dirty="0" smtClean="0">
                <a:latin typeface="楷体" panose="02010609060101010101" pitchFamily="49" charset="-122"/>
                <a:ea typeface="楷体" panose="02010609060101010101" pitchFamily="49" charset="-122"/>
              </a:rPr>
              <a:t>能勇</a:t>
            </a:r>
            <a:r>
              <a:rPr lang="zh-TW" altLang="en-US" sz="5400" dirty="0">
                <a:latin typeface="楷体" panose="02010609060101010101" pitchFamily="49" charset="-122"/>
                <a:ea typeface="楷体" panose="02010609060101010101" pitchFamily="49" charset="-122"/>
              </a:rPr>
              <a:t>士</a:t>
            </a:r>
          </a:p>
          <a:p>
            <a:pPr marL="0" indent="0" algn="ctr">
              <a:buNone/>
            </a:pPr>
            <a:r>
              <a:rPr lang="zh-TW" altLang="en-US" sz="5400" dirty="0">
                <a:latin typeface="楷体" panose="02010609060101010101" pitchFamily="49" charset="-122"/>
                <a:ea typeface="楷体" panose="02010609060101010101" pitchFamily="49" charset="-122"/>
              </a:rPr>
              <a:t>一群充滿讚美的勇士</a:t>
            </a:r>
          </a:p>
          <a:p>
            <a:pPr marL="0" indent="0" algn="ctr">
              <a:buNone/>
            </a:pPr>
            <a:r>
              <a:rPr lang="zh-TW" altLang="en-US" sz="5400" dirty="0">
                <a:latin typeface="楷体" panose="02010609060101010101" pitchFamily="49" charset="-122"/>
                <a:ea typeface="楷体" panose="02010609060101010101" pitchFamily="49" charset="-122"/>
              </a:rPr>
              <a:t>伊要靠我的靈去傳福音</a:t>
            </a:r>
          </a:p>
          <a:p>
            <a:pPr marL="0" indent="0" algn="ctr">
              <a:buNone/>
            </a:pPr>
            <a:r>
              <a:rPr lang="zh-TW" altLang="en-US" sz="5400" dirty="0">
                <a:latin typeface="楷体" panose="02010609060101010101" pitchFamily="49" charset="-122"/>
                <a:ea typeface="楷体" panose="02010609060101010101" pitchFamily="49" charset="-122"/>
              </a:rPr>
              <a:t>又要榮耀我寶貴的名</a:t>
            </a:r>
          </a:p>
        </p:txBody>
      </p:sp>
    </p:spTree>
    <p:extLst>
      <p:ext uri="{BB962C8B-B14F-4D97-AF65-F5344CB8AC3E}">
        <p14:creationId xmlns:p14="http://schemas.microsoft.com/office/powerpoint/2010/main" val="135209760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我要建立一群大能勇士</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主啊興起 咱的教會</a:t>
            </a:r>
          </a:p>
          <a:p>
            <a:pPr marL="0" indent="0" algn="ctr">
              <a:buNone/>
            </a:pPr>
            <a:r>
              <a:rPr lang="zh-TW" altLang="en-US" sz="5400" dirty="0">
                <a:latin typeface="楷体" panose="02010609060101010101" pitchFamily="49" charset="-122"/>
                <a:ea typeface="楷体" panose="02010609060101010101" pitchFamily="49" charset="-122"/>
              </a:rPr>
              <a:t>使阮靠祢來堅固</a:t>
            </a:r>
          </a:p>
          <a:p>
            <a:pPr marL="0" indent="0" algn="ctr">
              <a:buNone/>
            </a:pPr>
            <a:r>
              <a:rPr lang="zh-TW" altLang="en-US" sz="5400" dirty="0">
                <a:latin typeface="楷体" panose="02010609060101010101" pitchFamily="49" charset="-122"/>
                <a:ea typeface="楷体" panose="02010609060101010101" pitchFamily="49" charset="-122"/>
              </a:rPr>
              <a:t>成為合一祢的肢體</a:t>
            </a:r>
          </a:p>
          <a:p>
            <a:pPr marL="0" indent="0" algn="ctr">
              <a:buNone/>
            </a:pPr>
            <a:r>
              <a:rPr lang="zh-TW" altLang="en-US" sz="5400" dirty="0">
                <a:latin typeface="楷体" panose="02010609060101010101" pitchFamily="49" charset="-122"/>
                <a:ea typeface="楷体" panose="02010609060101010101" pitchFamily="49" charset="-122"/>
              </a:rPr>
              <a:t>在祢的聖子的國度</a:t>
            </a:r>
          </a:p>
        </p:txBody>
      </p:sp>
    </p:spTree>
    <p:extLst>
      <p:ext uri="{BB962C8B-B14F-4D97-AF65-F5344CB8AC3E}">
        <p14:creationId xmlns:p14="http://schemas.microsoft.com/office/powerpoint/2010/main" val="221107163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88</TotalTime>
  <Words>698</Words>
  <Application>Microsoft Office PowerPoint</Application>
  <PresentationFormat>On-screen Show (4:3)</PresentationFormat>
  <Paragraphs>41</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我要建立一群大能勇士</vt:lpstr>
      <vt:lpstr>我要建立一群大能勇士</vt:lpstr>
      <vt:lpstr>我要建立一群大能勇士</vt:lpstr>
      <vt:lpstr>我要建立一群大能勇士</vt:lpstr>
      <vt:lpstr>我要建立一群大能勇士</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18</cp:revision>
  <dcterms:created xsi:type="dcterms:W3CDTF">2015-02-07T13:24:58Z</dcterms:created>
  <dcterms:modified xsi:type="dcterms:W3CDTF">2015-04-15T23:36:24Z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