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762000"/>
          </a:xfrm>
        </p:spPr>
        <p:txBody>
          <a:bodyPr/>
          <a:lstStyle/>
          <a:p>
            <a:pPr algn="ctr"/>
            <a:r>
              <a:rPr lang="zh-TW" altLang="en-US" dirty="0">
                <a:effectLst/>
                <a:latin typeface="楷体" panose="02010609060101010101" pitchFamily="49" charset="-122"/>
                <a:ea typeface="楷体" panose="02010609060101010101" pitchFamily="49" charset="-122"/>
              </a:rPr>
              <a:t>境遇好壞是主所定</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境</a:t>
            </a:r>
            <a:r>
              <a:rPr lang="zh-TW" altLang="en-US" sz="5400" dirty="0">
                <a:latin typeface="楷体" panose="02010609060101010101" pitchFamily="49" charset="-122"/>
                <a:ea typeface="楷体" panose="02010609060101010101" pitchFamily="49" charset="-122"/>
              </a:rPr>
              <a:t>遇好壞是主所</a:t>
            </a:r>
            <a:r>
              <a:rPr lang="zh-TW" altLang="en-US" sz="5400" dirty="0" smtClean="0">
                <a:latin typeface="楷体" panose="02010609060101010101" pitchFamily="49" charset="-122"/>
                <a:ea typeface="楷体" panose="02010609060101010101" pitchFamily="49" charset="-122"/>
              </a:rPr>
              <a:t>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站</a:t>
            </a:r>
            <a:r>
              <a:rPr lang="zh-TW" altLang="en-US" sz="5400" dirty="0">
                <a:latin typeface="楷体" panose="02010609060101010101" pitchFamily="49" charset="-122"/>
                <a:ea typeface="楷体" panose="02010609060101010101" pitchFamily="49" charset="-122"/>
              </a:rPr>
              <a:t>主翼下穩當免</a:t>
            </a:r>
            <a:r>
              <a:rPr lang="zh-TW" altLang="en-US" sz="5400" dirty="0" smtClean="0">
                <a:latin typeface="楷体" panose="02010609060101010101" pitchFamily="49" charset="-122"/>
                <a:ea typeface="楷体" panose="02010609060101010101" pitchFamily="49" charset="-122"/>
              </a:rPr>
              <a:t>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6844321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為主做工攏免失</a:t>
            </a:r>
            <a:r>
              <a:rPr lang="zh-TW" altLang="en-US" sz="5400" dirty="0" smtClean="0">
                <a:latin typeface="楷体" panose="02010609060101010101" pitchFamily="49" charset="-122"/>
                <a:ea typeface="楷体" panose="02010609060101010101" pitchFamily="49" charset="-122"/>
              </a:rPr>
              <a:t>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路途嵁硈</a:t>
            </a:r>
            <a:r>
              <a:rPr lang="zh-TW" altLang="en-US" sz="5400" dirty="0">
                <a:latin typeface="楷体" panose="02010609060101010101" pitchFamily="49" charset="-122"/>
                <a:ea typeface="楷体" panose="02010609060101010101" pitchFamily="49" charset="-122"/>
              </a:rPr>
              <a:t>危險彼</a:t>
            </a:r>
            <a:r>
              <a:rPr lang="zh-TW" altLang="en-US" sz="5400" dirty="0" smtClean="0">
                <a:latin typeface="楷体" panose="02010609060101010101" pitchFamily="49" charset="-122"/>
                <a:ea typeface="楷体" panose="02010609060101010101" pitchFamily="49" charset="-122"/>
              </a:rPr>
              <a:t>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9390418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841202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無論遇</a:t>
            </a:r>
            <a:r>
              <a:rPr lang="zh-TW" altLang="en-US" sz="5400" dirty="0" smtClean="0">
                <a:latin typeface="楷体" panose="02010609060101010101" pitchFamily="49" charset="-122"/>
                <a:ea typeface="楷体" panose="02010609060101010101" pitchFamily="49" charset="-122"/>
              </a:rPr>
              <a:t>著何大</a:t>
            </a:r>
            <a:r>
              <a:rPr lang="zh-TW" altLang="en-US" sz="5400" dirty="0">
                <a:latin typeface="楷体" panose="02010609060101010101" pitchFamily="49" charset="-122"/>
                <a:ea typeface="楷体" panose="02010609060101010101" pitchFamily="49" charset="-122"/>
              </a:rPr>
              <a:t>試</a:t>
            </a:r>
            <a:r>
              <a:rPr lang="zh-TW" altLang="en-US" sz="5400" dirty="0" smtClean="0">
                <a:latin typeface="楷体" panose="02010609060101010101" pitchFamily="49" charset="-122"/>
                <a:ea typeface="楷体" panose="02010609060101010101" pitchFamily="49" charset="-122"/>
              </a:rPr>
              <a:t>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得</a:t>
            </a:r>
            <a:r>
              <a:rPr lang="zh-TW" altLang="en-US" sz="5400" dirty="0">
                <a:latin typeface="楷体" panose="02010609060101010101" pitchFamily="49" charset="-122"/>
                <a:ea typeface="楷体" panose="02010609060101010101" pitchFamily="49" charset="-122"/>
              </a:rPr>
              <a:t>主扶持攏免厭</a:t>
            </a:r>
            <a:r>
              <a:rPr lang="zh-TW" altLang="en-US" sz="5400" dirty="0" smtClean="0">
                <a:latin typeface="楷体" panose="02010609060101010101" pitchFamily="49" charset="-122"/>
                <a:ea typeface="楷体" panose="02010609060101010101" pitchFamily="49" charset="-122"/>
              </a:rPr>
              <a:t>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7566604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30798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61</TotalTime>
  <Words>887</Words>
  <Application>Microsoft Office PowerPoint</Application>
  <PresentationFormat>On-screen Show (4:3)</PresentationFormat>
  <Paragraphs>59</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境遇好壞是主所定</vt:lpstr>
      <vt:lpstr>境遇好壞是主所定</vt:lpstr>
      <vt:lpstr>境遇好壞是主所定</vt:lpstr>
      <vt:lpstr>境遇好壞是主所定</vt:lpstr>
      <vt:lpstr>境遇好壞是主所定</vt:lpstr>
      <vt:lpstr>境遇好壞是主所定</vt:lpstr>
      <vt:lpstr>境遇好壞是主所定</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13</cp:revision>
  <dcterms:created xsi:type="dcterms:W3CDTF">2015-02-07T13:24:58Z</dcterms:created>
  <dcterms:modified xsi:type="dcterms:W3CDTF">2015-03-06T23:46:38Z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