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752" r:id="rId4"/>
  </p:sldMasterIdLst>
  <p:notesMasterIdLst>
    <p:notesMasterId r:id="rId10"/>
  </p:notesMasterIdLst>
  <p:sldIdLst>
    <p:sldId id="257" r:id="rId5"/>
    <p:sldId id="258" r:id="rId6"/>
    <p:sldId id="259"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8:02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787040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8:02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8116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8:02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4388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8:02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394171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8:02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564290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92032596"/>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3866200"/>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38155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2851121"/>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6467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10911754"/>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3248355"/>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7662009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627715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554263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049977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7245505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355816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73392053"/>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8494957"/>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99578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7063799"/>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5617329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4/30/2015</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02504737"/>
      </p:ext>
    </p:extLst>
  </p:cSld>
  <p:clrMap bg1="dk1" tx1="lt1" bg2="dk2" tx2="lt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 id="2147483769" r:id="rId17"/>
    <p:sldLayoutId id="2147483770" r:id="rId18"/>
  </p:sldLayoutIdLst>
  <p:transition>
    <p:fade/>
  </p:transition>
  <p:timing>
    <p:tnLst>
      <p:par>
        <p:cTn id="1" dur="indefinite" restart="never" nodeType="tmRoot"/>
      </p:par>
    </p:tnLst>
  </p:timing>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133600"/>
            <a:ext cx="6402468" cy="990601"/>
          </a:xfrm>
        </p:spPr>
        <p:txBody>
          <a:bodyPr>
            <a:noAutofit/>
          </a:bodyPr>
          <a:lstStyle/>
          <a:p>
            <a:pPr algn="ctr"/>
            <a:r>
              <a:rPr lang="zh-TW" altLang="en-US" sz="5400" dirty="0">
                <a:latin typeface="楷体" panose="02010609060101010101" pitchFamily="49" charset="-122"/>
                <a:ea typeface="楷体" panose="02010609060101010101" pitchFamily="49" charset="-122"/>
              </a:rPr>
              <a:t>我的上帝我的王</a:t>
            </a:r>
            <a:endParaRPr lang="zh-TW" altLang="en-US" sz="5400" dirty="0">
              <a:effectLst/>
              <a:latin typeface="楷体" panose="02010609060101010101" pitchFamily="49" charset="-122"/>
              <a:ea typeface="楷体" panose="02010609060101010101" pitchFamily="49" charset="-122"/>
            </a:endParaRPr>
          </a:p>
        </p:txBody>
      </p:sp>
      <p:sp>
        <p:nvSpPr>
          <p:cNvPr id="4" name="Text Placeholder 3"/>
          <p:cNvSpPr>
            <a:spLocks noGrp="1"/>
          </p:cNvSpPr>
          <p:nvPr>
            <p:ph type="body" idx="1"/>
          </p:nvPr>
        </p:nvSpPr>
        <p:spPr>
          <a:xfrm>
            <a:off x="1447801" y="4114800"/>
            <a:ext cx="6402467" cy="914400"/>
          </a:xfrm>
        </p:spPr>
        <p:txBody>
          <a:bodyPr>
            <a:noAutofit/>
          </a:bodyPr>
          <a:lstStyle/>
          <a:p>
            <a:r>
              <a:rPr lang="zh-TW" altLang="en-US" sz="4800" cap="all" dirty="0">
                <a:ln w="3175" cmpd="sng">
                  <a:noFill/>
                </a:ln>
                <a:solidFill>
                  <a:schemeClr val="tx1"/>
                </a:solidFill>
                <a:latin typeface="楷体" panose="02010609060101010101" pitchFamily="49" charset="-122"/>
                <a:ea typeface="楷体" panose="02010609060101010101" pitchFamily="49" charset="-122"/>
                <a:cs typeface="+mj-cs"/>
              </a:rPr>
              <a:t>經文摘編、曲：游智婷</a:t>
            </a:r>
            <a:endParaRPr lang="en-US" sz="4800" cap="all" dirty="0">
              <a:ln w="3175" cmpd="sng">
                <a:noFill/>
              </a:ln>
              <a:solidFill>
                <a:schemeClr val="tx1"/>
              </a:solidFill>
              <a:latin typeface="楷体" panose="02010609060101010101" pitchFamily="49" charset="-122"/>
              <a:ea typeface="楷体" panose="02010609060101010101" pitchFamily="49" charset="-122"/>
              <a:cs typeface="+mj-cs"/>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rmAutofit fontScale="90000"/>
          </a:bodyPr>
          <a:lstStyle/>
          <a:p>
            <a:pPr algn="ctr"/>
            <a:r>
              <a:rPr lang="zh-TW" altLang="en-US" sz="5400" dirty="0">
                <a:latin typeface="楷体" panose="02010609060101010101" pitchFamily="49" charset="-122"/>
                <a:ea typeface="楷体" panose="02010609060101010101" pitchFamily="49" charset="-122"/>
              </a:rPr>
              <a:t>我的上帝我的王</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404283"/>
          </a:xfrm>
        </p:spPr>
        <p:txBody>
          <a:bodyPr>
            <a:norm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我的上帝我的王 </a:t>
            </a:r>
            <a:endParaRPr lang="zh-TW" altLang="en-US" sz="5400" dirty="0" smtClean="0">
              <a:solidFill>
                <a:schemeClr val="bg1"/>
              </a:solidFill>
              <a:latin typeface="楷体" panose="02010609060101010101" pitchFamily="49" charset="-122"/>
              <a:ea typeface="楷体" panose="02010609060101010101" pitchFamily="49" charset="-122"/>
            </a:endParaRP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我來尊崇祢</a:t>
            </a: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我</a:t>
            </a:r>
            <a:r>
              <a:rPr lang="zh-TW" altLang="en-US" sz="5400" dirty="0">
                <a:solidFill>
                  <a:schemeClr val="bg1"/>
                </a:solidFill>
                <a:latin typeface="楷体" panose="02010609060101010101" pitchFamily="49" charset="-122"/>
                <a:ea typeface="楷体" panose="02010609060101010101" pitchFamily="49" charset="-122"/>
              </a:rPr>
              <a:t>欲永永遠</a:t>
            </a:r>
            <a:r>
              <a:rPr lang="zh-TW" altLang="en-US" sz="5400" dirty="0" smtClean="0">
                <a:solidFill>
                  <a:schemeClr val="bg1"/>
                </a:solidFill>
                <a:latin typeface="楷体" panose="02010609060101010101" pitchFamily="49" charset="-122"/>
                <a:ea typeface="楷体" panose="02010609060101010101" pitchFamily="49" charset="-122"/>
              </a:rPr>
              <a:t>遠讚美祢</a:t>
            </a:r>
            <a:r>
              <a:rPr lang="zh-TW" altLang="en-US" sz="5400" dirty="0">
                <a:solidFill>
                  <a:schemeClr val="bg1"/>
                </a:solidFill>
                <a:latin typeface="楷体" panose="02010609060101010101" pitchFamily="49" charset="-122"/>
                <a:ea typeface="楷体" panose="02010609060101010101" pitchFamily="49" charset="-122"/>
              </a:rPr>
              <a:t>名字</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rmAutofit fontScale="90000"/>
          </a:bodyPr>
          <a:lstStyle/>
          <a:p>
            <a:pPr algn="ctr"/>
            <a:r>
              <a:rPr lang="zh-TW" altLang="en-US" sz="5400" dirty="0">
                <a:latin typeface="楷体" panose="02010609060101010101" pitchFamily="49" charset="-122"/>
                <a:ea typeface="楷体" panose="02010609060101010101" pitchFamily="49" charset="-122"/>
              </a:rPr>
              <a:t>我的上帝我的王</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404283"/>
          </a:xfrm>
        </p:spPr>
        <p:txBody>
          <a:bodyPr>
            <a:norm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我的上帝我的王 </a:t>
            </a: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我來稱</a:t>
            </a:r>
            <a:r>
              <a:rPr lang="zh-TW" altLang="en-US" sz="5400" dirty="0">
                <a:solidFill>
                  <a:schemeClr val="bg1"/>
                </a:solidFill>
                <a:latin typeface="楷体" panose="02010609060101010101" pitchFamily="49" charset="-122"/>
                <a:ea typeface="楷体" panose="02010609060101010101" pitchFamily="49" charset="-122"/>
              </a:rPr>
              <a:t>頌祢</a:t>
            </a:r>
          </a:p>
          <a:p>
            <a:pPr marL="0" indent="0" algn="ctr">
              <a:buNone/>
            </a:pPr>
            <a:r>
              <a:rPr lang="zh-TW" altLang="en-US" sz="5400" dirty="0">
                <a:solidFill>
                  <a:schemeClr val="bg1"/>
                </a:solidFill>
                <a:latin typeface="楷体" panose="02010609060101010101" pitchFamily="49" charset="-122"/>
                <a:ea typeface="楷体" panose="02010609060101010101" pitchFamily="49" charset="-122"/>
              </a:rPr>
              <a:t>我欲永永遠</a:t>
            </a:r>
            <a:r>
              <a:rPr lang="zh-TW" altLang="en-US" sz="5400" dirty="0" smtClean="0">
                <a:solidFill>
                  <a:schemeClr val="bg1"/>
                </a:solidFill>
                <a:latin typeface="楷体" panose="02010609060101010101" pitchFamily="49" charset="-122"/>
                <a:ea typeface="楷体" panose="02010609060101010101" pitchFamily="49" charset="-122"/>
              </a:rPr>
              <a:t>遠讚美祢</a:t>
            </a:r>
            <a:r>
              <a:rPr lang="zh-TW" altLang="en-US" sz="5400" dirty="0">
                <a:solidFill>
                  <a:schemeClr val="bg1"/>
                </a:solidFill>
                <a:latin typeface="楷体" panose="02010609060101010101" pitchFamily="49" charset="-122"/>
                <a:ea typeface="楷体" panose="02010609060101010101" pitchFamily="49" charset="-122"/>
              </a:rPr>
              <a:t>名字</a:t>
            </a:r>
          </a:p>
        </p:txBody>
      </p:sp>
    </p:spTree>
    <p:extLst>
      <p:ext uri="{BB962C8B-B14F-4D97-AF65-F5344CB8AC3E}">
        <p14:creationId xmlns:p14="http://schemas.microsoft.com/office/powerpoint/2010/main" val="195166674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rmAutofit fontScale="90000"/>
          </a:bodyPr>
          <a:lstStyle/>
          <a:p>
            <a:pPr algn="ctr"/>
            <a:r>
              <a:rPr lang="zh-TW" altLang="en-US" sz="5400" dirty="0">
                <a:latin typeface="楷体" panose="02010609060101010101" pitchFamily="49" charset="-122"/>
                <a:ea typeface="楷体" panose="02010609060101010101" pitchFamily="49" charset="-122"/>
              </a:rPr>
              <a:t>我的上帝我的王</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404283"/>
          </a:xfrm>
        </p:spPr>
        <p:txBody>
          <a:bodyPr>
            <a:norm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耶和華 </a:t>
            </a:r>
            <a:r>
              <a:rPr lang="zh-TW" altLang="en-US" sz="5400" dirty="0" smtClean="0">
                <a:solidFill>
                  <a:schemeClr val="bg1"/>
                </a:solidFill>
                <a:latin typeface="楷体" panose="02010609060101010101" pitchFamily="49" charset="-122"/>
                <a:ea typeface="楷体" panose="02010609060101010101" pitchFamily="49" charset="-122"/>
              </a:rPr>
              <a:t>祢是大</a:t>
            </a: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得受大讚美</a:t>
            </a: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祢</a:t>
            </a:r>
            <a:r>
              <a:rPr lang="zh-TW" altLang="en-US" sz="5400" dirty="0">
                <a:solidFill>
                  <a:schemeClr val="bg1"/>
                </a:solidFill>
                <a:latin typeface="楷体" panose="02010609060101010101" pitchFamily="49" charset="-122"/>
                <a:ea typeface="楷体" panose="02010609060101010101" pitchFamily="49" charset="-122"/>
              </a:rPr>
              <a:t>的大無法測度</a:t>
            </a:r>
          </a:p>
        </p:txBody>
      </p:sp>
    </p:spTree>
    <p:extLst>
      <p:ext uri="{BB962C8B-B14F-4D97-AF65-F5344CB8AC3E}">
        <p14:creationId xmlns:p14="http://schemas.microsoft.com/office/powerpoint/2010/main" val="67940214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rmAutofit fontScale="90000"/>
          </a:bodyPr>
          <a:lstStyle/>
          <a:p>
            <a:pPr algn="ctr"/>
            <a:r>
              <a:rPr lang="zh-TW" altLang="en-US" sz="5400" dirty="0">
                <a:latin typeface="楷体" panose="02010609060101010101" pitchFamily="49" charset="-122"/>
                <a:ea typeface="楷体" panose="02010609060101010101" pitchFamily="49" charset="-122"/>
              </a:rPr>
              <a:t>我的上帝我的王</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404283"/>
          </a:xfrm>
        </p:spPr>
        <p:txBody>
          <a:bodyPr>
            <a:normAutofit/>
          </a:bodyPr>
          <a:lstStyle/>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從此代</a:t>
            </a:r>
            <a:r>
              <a:rPr lang="zh-TW" altLang="en-US" sz="5400" dirty="0">
                <a:solidFill>
                  <a:schemeClr val="bg1"/>
                </a:solidFill>
                <a:latin typeface="楷体" panose="02010609060101010101" pitchFamily="49" charset="-122"/>
                <a:ea typeface="楷体" panose="02010609060101010101" pitchFamily="49" charset="-122"/>
              </a:rPr>
              <a:t>到彼</a:t>
            </a:r>
            <a:r>
              <a:rPr lang="zh-TW" altLang="en-US" sz="5400" dirty="0" smtClean="0">
                <a:solidFill>
                  <a:schemeClr val="bg1"/>
                </a:solidFill>
                <a:latin typeface="楷体" panose="02010609060101010101" pitchFamily="49" charset="-122"/>
                <a:ea typeface="楷体" panose="02010609060101010101" pitchFamily="49" charset="-122"/>
              </a:rPr>
              <a:t>代</a:t>
            </a: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讚美祢大作為</a:t>
            </a:r>
          </a:p>
          <a:p>
            <a:pPr marL="0" indent="0" algn="ctr">
              <a:buNone/>
            </a:pPr>
            <a:r>
              <a:rPr lang="zh-TW" altLang="en-US" sz="5400" dirty="0" smtClean="0">
                <a:solidFill>
                  <a:schemeClr val="bg1"/>
                </a:solidFill>
                <a:latin typeface="楷体" panose="02010609060101010101" pitchFamily="49" charset="-122"/>
                <a:ea typeface="楷体" panose="02010609060101010101" pitchFamily="49" charset="-122"/>
              </a:rPr>
              <a:t>報</a:t>
            </a:r>
            <a:r>
              <a:rPr lang="zh-TW" altLang="en-US" sz="5400" dirty="0">
                <a:solidFill>
                  <a:schemeClr val="bg1"/>
                </a:solidFill>
                <a:latin typeface="楷体" panose="02010609060101010101" pitchFamily="49" charset="-122"/>
                <a:ea typeface="楷体" panose="02010609060101010101" pitchFamily="49" charset="-122"/>
              </a:rPr>
              <a:t>揚祢大權</a:t>
            </a:r>
            <a:r>
              <a:rPr lang="zh-TW" altLang="en-US" sz="5400" dirty="0" smtClean="0">
                <a:solidFill>
                  <a:schemeClr val="bg1"/>
                </a:solidFill>
                <a:latin typeface="楷体" panose="02010609060101010101" pitchFamily="49" charset="-122"/>
                <a:ea typeface="楷体" panose="02010609060101010101" pitchFamily="49" charset="-122"/>
              </a:rPr>
              <a:t>能直</a:t>
            </a:r>
            <a:r>
              <a:rPr lang="zh-TW" altLang="en-US" sz="5400" dirty="0">
                <a:solidFill>
                  <a:schemeClr val="bg1"/>
                </a:solidFill>
                <a:latin typeface="楷体" panose="02010609060101010101" pitchFamily="49" charset="-122"/>
                <a:ea typeface="楷体" panose="02010609060101010101" pitchFamily="49" charset="-122"/>
              </a:rPr>
              <a:t>到萬世代</a:t>
            </a:r>
          </a:p>
        </p:txBody>
      </p:sp>
    </p:spTree>
    <p:extLst>
      <p:ext uri="{BB962C8B-B14F-4D97-AF65-F5344CB8AC3E}">
        <p14:creationId xmlns:p14="http://schemas.microsoft.com/office/powerpoint/2010/main" val="149472683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107</TotalTime>
  <Words>642</Words>
  <Application>Microsoft Office PowerPoint</Application>
  <PresentationFormat>On-screen Show (4:3)</PresentationFormat>
  <Paragraphs>38</Paragraphs>
  <Slides>5</Slides>
  <Notes>5</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5</vt:i4>
      </vt:variant>
    </vt:vector>
  </HeadingPairs>
  <TitlesOfParts>
    <vt:vector size="16" baseType="lpstr">
      <vt:lpstr>楷体</vt:lpstr>
      <vt:lpstr>Arial</vt:lpstr>
      <vt:lpstr>Calibri</vt:lpstr>
      <vt:lpstr>Century Gothic</vt:lpstr>
      <vt:lpstr>Courier New</vt:lpstr>
      <vt:lpstr>Trebuchet MS</vt:lpstr>
      <vt:lpstr>Wingdings</vt:lpstr>
      <vt:lpstr>Wingdings 3</vt:lpstr>
      <vt:lpstr>1_Purple Template 1 Trebuchet</vt:lpstr>
      <vt:lpstr>White with Courier font for code slides</vt:lpstr>
      <vt:lpstr>Slice</vt:lpstr>
      <vt:lpstr>我的上帝我的王</vt:lpstr>
      <vt:lpstr>我的上帝我的王</vt:lpstr>
      <vt:lpstr>我的上帝我的王</vt:lpstr>
      <vt:lpstr>我的上帝我的王</vt:lpstr>
      <vt:lpstr>我的上帝我的王</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25</cp:revision>
  <dcterms:created xsi:type="dcterms:W3CDTF">2015-02-07T13:24:58Z</dcterms:created>
  <dcterms:modified xsi:type="dcterms:W3CDTF">2015-05-01T00:02:05Z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