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7/3/2015 7:45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7/3/2015 7:57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7/3/2015 7:57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871589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7/3/2015 7:51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571570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7/3/2015 7:59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5887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133600"/>
            <a:ext cx="7681913" cy="1294895"/>
          </a:xfrm>
        </p:spPr>
        <p:txBody>
          <a:bodyPr/>
          <a:lstStyle/>
          <a:p>
            <a:pPr algn="ctr"/>
            <a:r>
              <a:rPr lang="zh-TW" altLang="en-US" dirty="0">
                <a:effectLst/>
                <a:latin typeface="楷体" panose="02010609060101010101" pitchFamily="49" charset="-122"/>
                <a:ea typeface="楷体" panose="02010609060101010101" pitchFamily="49" charset="-122"/>
              </a:rPr>
              <a:t>我的上帝我的王</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191000"/>
            <a:ext cx="7681913" cy="1143000"/>
          </a:xfrm>
        </p:spPr>
        <p:txBody>
          <a:bodyPr/>
          <a:lstStyle/>
          <a:p>
            <a:pPr algn="ctr"/>
            <a:r>
              <a:rPr lang="zh-TW" altLang="en-US" sz="5400" dirty="0">
                <a:latin typeface="楷体" panose="02010609060101010101" pitchFamily="49" charset="-122"/>
                <a:ea typeface="楷体" panose="02010609060101010101" pitchFamily="49" charset="-122"/>
              </a:rPr>
              <a:t>經文摘編、曲：游智婷</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我的上帝我的王</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727448"/>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我</a:t>
            </a:r>
            <a:r>
              <a:rPr lang="zh-TW" altLang="en-US" sz="4800" dirty="0">
                <a:latin typeface="楷体" panose="02010609060101010101" pitchFamily="49" charset="-122"/>
                <a:ea typeface="楷体" panose="02010609060101010101" pitchFamily="49" charset="-122"/>
              </a:rPr>
              <a:t>的上帝我的</a:t>
            </a:r>
            <a:r>
              <a:rPr lang="zh-TW" altLang="en-US" sz="4800" dirty="0" smtClean="0">
                <a:latin typeface="楷体" panose="02010609060101010101" pitchFamily="49" charset="-122"/>
                <a:ea typeface="楷体" panose="02010609060101010101" pitchFamily="49" charset="-122"/>
              </a:rPr>
              <a:t>王</a:t>
            </a:r>
            <a:endParaRPr lang="en-US" altLang="zh-TW" sz="4800" dirty="0" smtClean="0">
              <a:latin typeface="楷体" panose="02010609060101010101" pitchFamily="49" charset="-122"/>
              <a:ea typeface="楷体" panose="02010609060101010101" pitchFamily="49" charset="-122"/>
            </a:endParaRPr>
          </a:p>
          <a:p>
            <a:pPr marL="0" indent="0" algn="ctr">
              <a:buNone/>
            </a:pPr>
            <a:r>
              <a:rPr lang="zh-TW" altLang="en-US" sz="4800" dirty="0" smtClean="0">
                <a:latin typeface="楷体" panose="02010609060101010101" pitchFamily="49" charset="-122"/>
                <a:ea typeface="楷体" panose="02010609060101010101" pitchFamily="49" charset="-122"/>
              </a:rPr>
              <a:t>我</a:t>
            </a:r>
            <a:r>
              <a:rPr lang="zh-TW" altLang="en-US" sz="4800" dirty="0">
                <a:latin typeface="楷体" panose="02010609060101010101" pitchFamily="49" charset="-122"/>
                <a:ea typeface="楷体" panose="02010609060101010101" pitchFamily="49" charset="-122"/>
              </a:rPr>
              <a:t>要尊</a:t>
            </a:r>
            <a:r>
              <a:rPr lang="zh-TW" altLang="en-US" sz="4800" dirty="0" smtClean="0">
                <a:latin typeface="楷体" panose="02010609060101010101" pitchFamily="49" charset="-122"/>
                <a:ea typeface="楷体" panose="02010609060101010101" pitchFamily="49" charset="-122"/>
              </a:rPr>
              <a:t>崇祢</a:t>
            </a:r>
            <a:endParaRPr lang="en-US" altLang="zh-TW" sz="4800" dirty="0" smtClean="0">
              <a:latin typeface="楷体" panose="02010609060101010101" pitchFamily="49" charset="-122"/>
              <a:ea typeface="楷体" panose="02010609060101010101" pitchFamily="49" charset="-122"/>
            </a:endParaRPr>
          </a:p>
          <a:p>
            <a:pPr marL="0" indent="0" algn="ctr">
              <a:buNone/>
            </a:pPr>
            <a:r>
              <a:rPr lang="zh-TW" altLang="en-US" sz="4800" dirty="0" smtClean="0">
                <a:latin typeface="楷体" panose="02010609060101010101" pitchFamily="49" charset="-122"/>
                <a:ea typeface="楷体" panose="02010609060101010101" pitchFamily="49" charset="-122"/>
              </a:rPr>
              <a:t>我</a:t>
            </a:r>
            <a:r>
              <a:rPr lang="zh-TW" altLang="en-US" sz="4800" dirty="0">
                <a:latin typeface="楷体" panose="02010609060101010101" pitchFamily="49" charset="-122"/>
                <a:ea typeface="楷体" panose="02010609060101010101" pitchFamily="49" charset="-122"/>
              </a:rPr>
              <a:t>要永永遠遠稱</a:t>
            </a:r>
            <a:r>
              <a:rPr lang="zh-TW" altLang="en-US" sz="4800" dirty="0" smtClean="0">
                <a:latin typeface="楷体" panose="02010609060101010101" pitchFamily="49" charset="-122"/>
                <a:ea typeface="楷体" panose="02010609060101010101" pitchFamily="49" charset="-122"/>
              </a:rPr>
              <a:t>頌</a:t>
            </a:r>
            <a:r>
              <a:rPr lang="zh-TW" altLang="en-US" sz="4800" dirty="0">
                <a:latin typeface="楷体" panose="02010609060101010101" pitchFamily="49" charset="-122"/>
                <a:ea typeface="楷体" panose="02010609060101010101" pitchFamily="49" charset="-122"/>
              </a:rPr>
              <a:t>祢</a:t>
            </a:r>
            <a:r>
              <a:rPr lang="zh-TW" altLang="en-US" sz="4800" dirty="0" smtClean="0">
                <a:latin typeface="楷体" panose="02010609060101010101" pitchFamily="49" charset="-122"/>
                <a:ea typeface="楷体" panose="02010609060101010101" pitchFamily="49" charset="-122"/>
              </a:rPr>
              <a:t>的名</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我</a:t>
            </a:r>
            <a:r>
              <a:rPr lang="zh-TW" altLang="en-US" sz="4800" dirty="0">
                <a:solidFill>
                  <a:srgbClr val="FFFF00"/>
                </a:solidFill>
                <a:latin typeface="楷体" panose="02010609060101010101" pitchFamily="49" charset="-122"/>
                <a:ea typeface="楷体" panose="02010609060101010101" pitchFamily="49" charset="-122"/>
              </a:rPr>
              <a:t>的上帝我的</a:t>
            </a:r>
            <a:r>
              <a:rPr lang="zh-TW" altLang="en-US" sz="4800" dirty="0" smtClean="0">
                <a:solidFill>
                  <a:srgbClr val="FFFF00"/>
                </a:solidFill>
                <a:latin typeface="楷体" panose="02010609060101010101" pitchFamily="49" charset="-122"/>
                <a:ea typeface="楷体" panose="02010609060101010101" pitchFamily="49" charset="-122"/>
              </a:rPr>
              <a:t>王</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4800" dirty="0" smtClean="0">
                <a:solidFill>
                  <a:srgbClr val="FFFF00"/>
                </a:solidFill>
                <a:latin typeface="楷体" panose="02010609060101010101" pitchFamily="49" charset="-122"/>
                <a:ea typeface="楷体" panose="02010609060101010101" pitchFamily="49" charset="-122"/>
              </a:rPr>
              <a:t>我來尊</a:t>
            </a:r>
            <a:r>
              <a:rPr lang="zh-TW" altLang="en-US" sz="4800" dirty="0">
                <a:solidFill>
                  <a:srgbClr val="FFFF00"/>
                </a:solidFill>
                <a:latin typeface="楷体" panose="02010609060101010101" pitchFamily="49" charset="-122"/>
                <a:ea typeface="楷体" panose="02010609060101010101" pitchFamily="49" charset="-122"/>
              </a:rPr>
              <a:t>崇</a:t>
            </a:r>
            <a:r>
              <a:rPr lang="zh-TW" altLang="en-US" sz="4800" dirty="0" smtClean="0">
                <a:solidFill>
                  <a:srgbClr val="FFFF00"/>
                </a:solidFill>
                <a:latin typeface="楷体" panose="02010609060101010101" pitchFamily="49" charset="-122"/>
                <a:ea typeface="楷体" panose="02010609060101010101" pitchFamily="49" charset="-122"/>
              </a:rPr>
              <a:t>祢</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4800" dirty="0" smtClean="0">
                <a:solidFill>
                  <a:srgbClr val="FFFF00"/>
                </a:solidFill>
                <a:latin typeface="楷体" panose="02010609060101010101" pitchFamily="49" charset="-122"/>
                <a:ea typeface="楷体" panose="02010609060101010101" pitchFamily="49" charset="-122"/>
              </a:rPr>
              <a:t>我</a:t>
            </a:r>
            <a:r>
              <a:rPr lang="zh-TW" altLang="en-US" sz="4800" dirty="0">
                <a:solidFill>
                  <a:srgbClr val="FFFF00"/>
                </a:solidFill>
                <a:latin typeface="楷体" panose="02010609060101010101" pitchFamily="49" charset="-122"/>
                <a:ea typeface="楷体" panose="02010609060101010101" pitchFamily="49" charset="-122"/>
              </a:rPr>
              <a:t>欲永永遠</a:t>
            </a:r>
            <a:r>
              <a:rPr lang="zh-TW" altLang="en-US" sz="4800" dirty="0" smtClean="0">
                <a:solidFill>
                  <a:srgbClr val="FFFF00"/>
                </a:solidFill>
                <a:latin typeface="楷体" panose="02010609060101010101" pitchFamily="49" charset="-122"/>
                <a:ea typeface="楷体" panose="02010609060101010101" pitchFamily="49" charset="-122"/>
              </a:rPr>
              <a:t>遠讚美祢</a:t>
            </a:r>
            <a:r>
              <a:rPr lang="zh-TW" altLang="en-US" sz="4800" dirty="0">
                <a:solidFill>
                  <a:srgbClr val="FFFF00"/>
                </a:solidFill>
                <a:latin typeface="楷体" panose="02010609060101010101" pitchFamily="49" charset="-122"/>
                <a:ea typeface="楷体" panose="02010609060101010101" pitchFamily="49" charset="-122"/>
              </a:rPr>
              <a:t>名字</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我的上帝我的王</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727448"/>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我</a:t>
            </a:r>
            <a:r>
              <a:rPr lang="zh-TW" altLang="en-US" sz="4800" dirty="0">
                <a:latin typeface="楷体" panose="02010609060101010101" pitchFamily="49" charset="-122"/>
                <a:ea typeface="楷体" panose="02010609060101010101" pitchFamily="49" charset="-122"/>
              </a:rPr>
              <a:t>的上帝我的</a:t>
            </a:r>
            <a:r>
              <a:rPr lang="zh-TW" altLang="en-US" sz="4800" dirty="0" smtClean="0">
                <a:latin typeface="楷体" panose="02010609060101010101" pitchFamily="49" charset="-122"/>
                <a:ea typeface="楷体" panose="02010609060101010101" pitchFamily="49" charset="-122"/>
              </a:rPr>
              <a:t>王</a:t>
            </a:r>
            <a:endParaRPr lang="en-US" altLang="zh-TW" sz="4800" dirty="0" smtClean="0">
              <a:latin typeface="楷体" panose="02010609060101010101" pitchFamily="49" charset="-122"/>
              <a:ea typeface="楷体" panose="02010609060101010101" pitchFamily="49" charset="-122"/>
            </a:endParaRPr>
          </a:p>
          <a:p>
            <a:pPr marL="0" indent="0" algn="ctr">
              <a:buNone/>
            </a:pPr>
            <a:r>
              <a:rPr lang="zh-TW" altLang="en-US" sz="4800" dirty="0" smtClean="0">
                <a:latin typeface="楷体" panose="02010609060101010101" pitchFamily="49" charset="-122"/>
                <a:ea typeface="楷体" panose="02010609060101010101" pitchFamily="49" charset="-122"/>
              </a:rPr>
              <a:t>我</a:t>
            </a:r>
            <a:r>
              <a:rPr lang="zh-TW" altLang="en-US" sz="4800" dirty="0">
                <a:latin typeface="楷体" panose="02010609060101010101" pitchFamily="49" charset="-122"/>
                <a:ea typeface="楷体" panose="02010609060101010101" pitchFamily="49" charset="-122"/>
              </a:rPr>
              <a:t>要稱</a:t>
            </a:r>
            <a:r>
              <a:rPr lang="zh-TW" altLang="en-US" sz="4800" dirty="0" smtClean="0">
                <a:latin typeface="楷体" panose="02010609060101010101" pitchFamily="49" charset="-122"/>
                <a:ea typeface="楷体" panose="02010609060101010101" pitchFamily="49" charset="-122"/>
              </a:rPr>
              <a:t>頌</a:t>
            </a:r>
            <a:r>
              <a:rPr lang="zh-TW" altLang="en-US" sz="4800" dirty="0">
                <a:latin typeface="楷体" panose="02010609060101010101" pitchFamily="49" charset="-122"/>
                <a:ea typeface="楷体" panose="02010609060101010101" pitchFamily="49" charset="-122"/>
              </a:rPr>
              <a:t>祢</a:t>
            </a:r>
            <a:endParaRPr lang="en-US" altLang="zh-TW" sz="4800" dirty="0" smtClean="0">
              <a:latin typeface="楷体" panose="02010609060101010101" pitchFamily="49" charset="-122"/>
              <a:ea typeface="楷体" panose="02010609060101010101" pitchFamily="49" charset="-122"/>
            </a:endParaRPr>
          </a:p>
          <a:p>
            <a:pPr marL="0" indent="0" algn="ctr">
              <a:buNone/>
            </a:pPr>
            <a:r>
              <a:rPr lang="zh-TW" altLang="en-US" sz="4800" dirty="0" smtClean="0">
                <a:latin typeface="楷体" panose="02010609060101010101" pitchFamily="49" charset="-122"/>
                <a:ea typeface="楷体" panose="02010609060101010101" pitchFamily="49" charset="-122"/>
              </a:rPr>
              <a:t>我</a:t>
            </a:r>
            <a:r>
              <a:rPr lang="zh-TW" altLang="en-US" sz="4800" dirty="0">
                <a:latin typeface="楷体" panose="02010609060101010101" pitchFamily="49" charset="-122"/>
                <a:ea typeface="楷体" panose="02010609060101010101" pitchFamily="49" charset="-122"/>
              </a:rPr>
              <a:t>要永永遠遠讚</a:t>
            </a:r>
            <a:r>
              <a:rPr lang="zh-TW" altLang="en-US" sz="4800" dirty="0" smtClean="0">
                <a:latin typeface="楷体" panose="02010609060101010101" pitchFamily="49" charset="-122"/>
                <a:ea typeface="楷体" panose="02010609060101010101" pitchFamily="49" charset="-122"/>
              </a:rPr>
              <a:t>美</a:t>
            </a:r>
            <a:r>
              <a:rPr lang="zh-TW" altLang="en-US" sz="4800" dirty="0">
                <a:latin typeface="楷体" panose="02010609060101010101" pitchFamily="49" charset="-122"/>
                <a:ea typeface="楷体" panose="02010609060101010101" pitchFamily="49" charset="-122"/>
              </a:rPr>
              <a:t>祢</a:t>
            </a:r>
            <a:r>
              <a:rPr lang="zh-TW" altLang="en-US" sz="4800" dirty="0" smtClean="0">
                <a:latin typeface="楷体" panose="02010609060101010101" pitchFamily="49" charset="-122"/>
                <a:ea typeface="楷体" panose="02010609060101010101" pitchFamily="49" charset="-122"/>
              </a:rPr>
              <a:t>的</a:t>
            </a:r>
            <a:r>
              <a:rPr lang="zh-TW" altLang="en-US" sz="4800" dirty="0">
                <a:latin typeface="楷体" panose="02010609060101010101" pitchFamily="49" charset="-122"/>
                <a:ea typeface="楷体" panose="02010609060101010101" pitchFamily="49" charset="-122"/>
              </a:rPr>
              <a:t>名</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我</a:t>
            </a:r>
            <a:r>
              <a:rPr lang="zh-TW" altLang="en-US" sz="4800" dirty="0">
                <a:solidFill>
                  <a:srgbClr val="FFFF00"/>
                </a:solidFill>
                <a:latin typeface="楷体" panose="02010609060101010101" pitchFamily="49" charset="-122"/>
                <a:ea typeface="楷体" panose="02010609060101010101" pitchFamily="49" charset="-122"/>
              </a:rPr>
              <a:t>的上帝我的</a:t>
            </a:r>
            <a:r>
              <a:rPr lang="zh-TW" altLang="en-US" sz="4800" dirty="0" smtClean="0">
                <a:solidFill>
                  <a:srgbClr val="FFFF00"/>
                </a:solidFill>
                <a:latin typeface="楷体" panose="02010609060101010101" pitchFamily="49" charset="-122"/>
                <a:ea typeface="楷体" panose="02010609060101010101" pitchFamily="49" charset="-122"/>
              </a:rPr>
              <a:t>王</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4800" dirty="0" smtClean="0">
                <a:solidFill>
                  <a:srgbClr val="FFFF00"/>
                </a:solidFill>
                <a:latin typeface="楷体" panose="02010609060101010101" pitchFamily="49" charset="-122"/>
                <a:ea typeface="楷体" panose="02010609060101010101" pitchFamily="49" charset="-122"/>
              </a:rPr>
              <a:t>我來稱</a:t>
            </a:r>
            <a:r>
              <a:rPr lang="zh-TW" altLang="en-US" sz="4800" dirty="0">
                <a:solidFill>
                  <a:srgbClr val="FFFF00"/>
                </a:solidFill>
                <a:latin typeface="楷体" panose="02010609060101010101" pitchFamily="49" charset="-122"/>
                <a:ea typeface="楷体" panose="02010609060101010101" pitchFamily="49" charset="-122"/>
              </a:rPr>
              <a:t>頌</a:t>
            </a:r>
            <a:r>
              <a:rPr lang="zh-TW" altLang="en-US" sz="4800" dirty="0" smtClean="0">
                <a:solidFill>
                  <a:srgbClr val="FFFF00"/>
                </a:solidFill>
                <a:latin typeface="楷体" panose="02010609060101010101" pitchFamily="49" charset="-122"/>
                <a:ea typeface="楷体" panose="02010609060101010101" pitchFamily="49" charset="-122"/>
              </a:rPr>
              <a:t>祢</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4800" dirty="0" smtClean="0">
                <a:solidFill>
                  <a:srgbClr val="FFFF00"/>
                </a:solidFill>
                <a:latin typeface="楷体" panose="02010609060101010101" pitchFamily="49" charset="-122"/>
                <a:ea typeface="楷体" panose="02010609060101010101" pitchFamily="49" charset="-122"/>
              </a:rPr>
              <a:t>我</a:t>
            </a:r>
            <a:r>
              <a:rPr lang="zh-TW" altLang="en-US" sz="4800" dirty="0">
                <a:solidFill>
                  <a:srgbClr val="FFFF00"/>
                </a:solidFill>
                <a:latin typeface="楷体" panose="02010609060101010101" pitchFamily="49" charset="-122"/>
                <a:ea typeface="楷体" panose="02010609060101010101" pitchFamily="49" charset="-122"/>
              </a:rPr>
              <a:t>欲永永遠</a:t>
            </a:r>
            <a:r>
              <a:rPr lang="zh-TW" altLang="en-US" sz="4800" dirty="0" smtClean="0">
                <a:solidFill>
                  <a:srgbClr val="FFFF00"/>
                </a:solidFill>
                <a:latin typeface="楷体" panose="02010609060101010101" pitchFamily="49" charset="-122"/>
                <a:ea typeface="楷体" panose="02010609060101010101" pitchFamily="49" charset="-122"/>
              </a:rPr>
              <a:t>遠讚美祢</a:t>
            </a:r>
            <a:r>
              <a:rPr lang="zh-TW" altLang="en-US" sz="4800" dirty="0">
                <a:solidFill>
                  <a:srgbClr val="FFFF00"/>
                </a:solidFill>
                <a:latin typeface="楷体" panose="02010609060101010101" pitchFamily="49" charset="-122"/>
                <a:ea typeface="楷体" panose="02010609060101010101" pitchFamily="49" charset="-122"/>
              </a:rPr>
              <a:t>名字</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08940548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我的上帝我的王</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727448"/>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耶</a:t>
            </a:r>
            <a:r>
              <a:rPr lang="zh-TW" altLang="en-US" sz="4800" dirty="0">
                <a:latin typeface="楷体" panose="02010609060101010101" pitchFamily="49" charset="-122"/>
                <a:ea typeface="楷体" panose="02010609060101010101" pitchFamily="49" charset="-122"/>
              </a:rPr>
              <a:t>和</a:t>
            </a:r>
            <a:r>
              <a:rPr lang="zh-TW" altLang="en-US" sz="4800" dirty="0" smtClean="0">
                <a:latin typeface="楷体" panose="02010609060101010101" pitchFamily="49" charset="-122"/>
                <a:ea typeface="楷体" panose="02010609060101010101" pitchFamily="49" charset="-122"/>
              </a:rPr>
              <a:t>華 本</a:t>
            </a:r>
            <a:r>
              <a:rPr lang="zh-TW" altLang="en-US" sz="4800" dirty="0">
                <a:latin typeface="楷体" panose="02010609060101010101" pitchFamily="49" charset="-122"/>
                <a:ea typeface="楷体" panose="02010609060101010101" pitchFamily="49" charset="-122"/>
              </a:rPr>
              <a:t>為</a:t>
            </a:r>
            <a:r>
              <a:rPr lang="zh-TW" altLang="en-US" sz="4800" dirty="0" smtClean="0">
                <a:latin typeface="楷体" panose="02010609060101010101" pitchFamily="49" charset="-122"/>
                <a:ea typeface="楷体" panose="02010609060101010101" pitchFamily="49" charset="-122"/>
              </a:rPr>
              <a:t>大</a:t>
            </a:r>
            <a:endParaRPr lang="en-US" altLang="zh-TW" sz="4800" dirty="0" smtClean="0">
              <a:latin typeface="楷体" panose="02010609060101010101" pitchFamily="49" charset="-122"/>
              <a:ea typeface="楷体" panose="02010609060101010101" pitchFamily="49" charset="-122"/>
            </a:endParaRPr>
          </a:p>
          <a:p>
            <a:pPr marL="0" indent="0" algn="ctr">
              <a:buNone/>
            </a:pPr>
            <a:r>
              <a:rPr lang="zh-TW" altLang="en-US" sz="4800" dirty="0" smtClean="0">
                <a:latin typeface="楷体" panose="02010609060101010101" pitchFamily="49" charset="-122"/>
                <a:ea typeface="楷体" panose="02010609060101010101" pitchFamily="49" charset="-122"/>
              </a:rPr>
              <a:t>當</a:t>
            </a:r>
            <a:r>
              <a:rPr lang="zh-TW" altLang="en-US" sz="4800" dirty="0">
                <a:latin typeface="楷体" panose="02010609060101010101" pitchFamily="49" charset="-122"/>
                <a:ea typeface="楷体" panose="02010609060101010101" pitchFamily="49" charset="-122"/>
              </a:rPr>
              <a:t>受大讚</a:t>
            </a:r>
            <a:r>
              <a:rPr lang="zh-TW" altLang="en-US" sz="4800" dirty="0" smtClean="0">
                <a:latin typeface="楷体" panose="02010609060101010101" pitchFamily="49" charset="-122"/>
                <a:ea typeface="楷体" panose="02010609060101010101" pitchFamily="49" charset="-122"/>
              </a:rPr>
              <a:t>美</a:t>
            </a:r>
            <a:endParaRPr lang="en-US" altLang="zh-TW" sz="4800" dirty="0" smtClean="0">
              <a:latin typeface="楷体" panose="02010609060101010101" pitchFamily="49" charset="-122"/>
              <a:ea typeface="楷体" panose="02010609060101010101" pitchFamily="49" charset="-122"/>
            </a:endParaRPr>
          </a:p>
          <a:p>
            <a:pPr marL="0" indent="0" algn="ctr">
              <a:buNone/>
            </a:pPr>
            <a:r>
              <a:rPr lang="zh-TW" altLang="en-US" sz="4800" dirty="0" smtClean="0">
                <a:latin typeface="楷体" panose="02010609060101010101" pitchFamily="49" charset="-122"/>
                <a:ea typeface="楷体" panose="02010609060101010101" pitchFamily="49" charset="-122"/>
              </a:rPr>
              <a:t>其大無法測透</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耶</a:t>
            </a:r>
            <a:r>
              <a:rPr lang="zh-TW" altLang="en-US" sz="4800" dirty="0">
                <a:solidFill>
                  <a:srgbClr val="FFFF00"/>
                </a:solidFill>
                <a:latin typeface="楷体" panose="02010609060101010101" pitchFamily="49" charset="-122"/>
                <a:ea typeface="楷体" panose="02010609060101010101" pitchFamily="49" charset="-122"/>
              </a:rPr>
              <a:t>和</a:t>
            </a:r>
            <a:r>
              <a:rPr lang="zh-TW" altLang="en-US" sz="4800" dirty="0" smtClean="0">
                <a:solidFill>
                  <a:srgbClr val="FFFF00"/>
                </a:solidFill>
                <a:latin typeface="楷体" panose="02010609060101010101" pitchFamily="49" charset="-122"/>
                <a:ea typeface="楷体" panose="02010609060101010101" pitchFamily="49" charset="-122"/>
              </a:rPr>
              <a:t>華 祢是大</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4800" dirty="0" smtClean="0">
                <a:solidFill>
                  <a:srgbClr val="FFFF00"/>
                </a:solidFill>
                <a:latin typeface="楷体" panose="02010609060101010101" pitchFamily="49" charset="-122"/>
                <a:ea typeface="楷体" panose="02010609060101010101" pitchFamily="49" charset="-122"/>
              </a:rPr>
              <a:t>得</a:t>
            </a:r>
            <a:r>
              <a:rPr lang="zh-TW" altLang="en-US" sz="4800" dirty="0">
                <a:solidFill>
                  <a:srgbClr val="FFFF00"/>
                </a:solidFill>
                <a:latin typeface="楷体" panose="02010609060101010101" pitchFamily="49" charset="-122"/>
                <a:ea typeface="楷体" panose="02010609060101010101" pitchFamily="49" charset="-122"/>
              </a:rPr>
              <a:t>受</a:t>
            </a:r>
            <a:r>
              <a:rPr lang="zh-TW" altLang="en-US" sz="4800" dirty="0" smtClean="0">
                <a:solidFill>
                  <a:srgbClr val="FFFF00"/>
                </a:solidFill>
                <a:latin typeface="楷体" panose="02010609060101010101" pitchFamily="49" charset="-122"/>
                <a:ea typeface="楷体" panose="02010609060101010101" pitchFamily="49" charset="-122"/>
              </a:rPr>
              <a:t>大讚美</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4800" dirty="0" smtClean="0">
                <a:solidFill>
                  <a:srgbClr val="FFFF00"/>
                </a:solidFill>
                <a:latin typeface="楷体" panose="02010609060101010101" pitchFamily="49" charset="-122"/>
                <a:ea typeface="楷体" panose="02010609060101010101" pitchFamily="49" charset="-122"/>
              </a:rPr>
              <a:t>祢的大無法測度</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8494347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我的上帝我的王</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727448"/>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從</a:t>
            </a:r>
            <a:r>
              <a:rPr lang="zh-TW" altLang="en-US" sz="4800" dirty="0">
                <a:latin typeface="楷体" panose="02010609060101010101" pitchFamily="49" charset="-122"/>
                <a:ea typeface="楷体" panose="02010609060101010101" pitchFamily="49" charset="-122"/>
              </a:rPr>
              <a:t>這代到那</a:t>
            </a:r>
            <a:r>
              <a:rPr lang="zh-TW" altLang="en-US" sz="4800" dirty="0" smtClean="0">
                <a:latin typeface="楷体" panose="02010609060101010101" pitchFamily="49" charset="-122"/>
                <a:ea typeface="楷体" panose="02010609060101010101" pitchFamily="49" charset="-122"/>
              </a:rPr>
              <a:t>代</a:t>
            </a:r>
            <a:endParaRPr lang="en-US" altLang="zh-TW" sz="4800" dirty="0" smtClean="0">
              <a:latin typeface="楷体" panose="02010609060101010101" pitchFamily="49" charset="-122"/>
              <a:ea typeface="楷体" panose="02010609060101010101" pitchFamily="49" charset="-122"/>
            </a:endParaRPr>
          </a:p>
          <a:p>
            <a:pPr marL="0" indent="0" algn="ctr">
              <a:buNone/>
            </a:pPr>
            <a:r>
              <a:rPr lang="zh-TW" altLang="en-US" sz="4800" dirty="0" smtClean="0">
                <a:latin typeface="楷体" panose="02010609060101010101" pitchFamily="49" charset="-122"/>
                <a:ea typeface="楷体" panose="02010609060101010101" pitchFamily="49" charset="-122"/>
              </a:rPr>
              <a:t>頌讚祢</a:t>
            </a:r>
            <a:r>
              <a:rPr lang="zh-TW" altLang="en-US" sz="4800" dirty="0">
                <a:latin typeface="楷体" panose="02010609060101010101" pitchFamily="49" charset="-122"/>
                <a:ea typeface="楷体" panose="02010609060101010101" pitchFamily="49" charset="-122"/>
              </a:rPr>
              <a:t>的作</a:t>
            </a:r>
            <a:r>
              <a:rPr lang="zh-TW" altLang="en-US" sz="4800" dirty="0" smtClean="0">
                <a:latin typeface="楷体" panose="02010609060101010101" pitchFamily="49" charset="-122"/>
                <a:ea typeface="楷体" panose="02010609060101010101" pitchFamily="49" charset="-122"/>
              </a:rPr>
              <a:t>為</a:t>
            </a:r>
            <a:endParaRPr lang="en-US" altLang="zh-TW" sz="4800" dirty="0" smtClean="0">
              <a:latin typeface="楷体" panose="02010609060101010101" pitchFamily="49" charset="-122"/>
              <a:ea typeface="楷体" panose="02010609060101010101" pitchFamily="49" charset="-122"/>
            </a:endParaRPr>
          </a:p>
          <a:p>
            <a:pPr marL="0" indent="0" algn="ctr">
              <a:buNone/>
            </a:pPr>
            <a:r>
              <a:rPr lang="zh-TW" altLang="en-US" sz="4800" dirty="0" smtClean="0">
                <a:latin typeface="楷体" panose="02010609060101010101" pitchFamily="49" charset="-122"/>
                <a:ea typeface="楷体" panose="02010609060101010101" pitchFamily="49" charset="-122"/>
              </a:rPr>
              <a:t>傳揚</a:t>
            </a:r>
            <a:r>
              <a:rPr lang="zh-TW" altLang="en-US" sz="4800" dirty="0">
                <a:latin typeface="楷体" panose="02010609060101010101" pitchFamily="49" charset="-122"/>
                <a:ea typeface="楷体" panose="02010609060101010101" pitchFamily="49" charset="-122"/>
              </a:rPr>
              <a:t>祢</a:t>
            </a:r>
            <a:r>
              <a:rPr lang="zh-TW" altLang="en-US" sz="4800" dirty="0" smtClean="0">
                <a:latin typeface="楷体" panose="02010609060101010101" pitchFamily="49" charset="-122"/>
                <a:ea typeface="楷体" panose="02010609060101010101" pitchFamily="49" charset="-122"/>
              </a:rPr>
              <a:t>的</a:t>
            </a:r>
            <a:r>
              <a:rPr lang="zh-TW" altLang="en-US" sz="4800" dirty="0">
                <a:latin typeface="楷体" panose="02010609060101010101" pitchFamily="49" charset="-122"/>
                <a:ea typeface="楷体" panose="02010609060101010101" pitchFamily="49" charset="-122"/>
              </a:rPr>
              <a:t>大能直到萬代</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從此代</a:t>
            </a:r>
            <a:r>
              <a:rPr lang="zh-TW" altLang="en-US" sz="4800" dirty="0">
                <a:solidFill>
                  <a:srgbClr val="FFFF00"/>
                </a:solidFill>
                <a:latin typeface="楷体" panose="02010609060101010101" pitchFamily="49" charset="-122"/>
                <a:ea typeface="楷体" panose="02010609060101010101" pitchFamily="49" charset="-122"/>
              </a:rPr>
              <a:t>到彼</a:t>
            </a:r>
            <a:r>
              <a:rPr lang="zh-TW" altLang="en-US" sz="4800" dirty="0" smtClean="0">
                <a:solidFill>
                  <a:srgbClr val="FFFF00"/>
                </a:solidFill>
                <a:latin typeface="楷体" panose="02010609060101010101" pitchFamily="49" charset="-122"/>
                <a:ea typeface="楷体" panose="02010609060101010101" pitchFamily="49" charset="-122"/>
              </a:rPr>
              <a:t>代</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4800" dirty="0" smtClean="0">
                <a:solidFill>
                  <a:srgbClr val="FFFF00"/>
                </a:solidFill>
                <a:latin typeface="楷体" panose="02010609060101010101" pitchFamily="49" charset="-122"/>
                <a:ea typeface="楷体" panose="02010609060101010101" pitchFamily="49" charset="-122"/>
              </a:rPr>
              <a:t>讚美祢</a:t>
            </a:r>
            <a:r>
              <a:rPr lang="zh-TW" altLang="en-US" sz="4800" dirty="0">
                <a:solidFill>
                  <a:srgbClr val="FFFF00"/>
                </a:solidFill>
                <a:latin typeface="楷体" panose="02010609060101010101" pitchFamily="49" charset="-122"/>
                <a:ea typeface="楷体" panose="02010609060101010101" pitchFamily="49" charset="-122"/>
              </a:rPr>
              <a:t>大作</a:t>
            </a:r>
            <a:r>
              <a:rPr lang="zh-TW" altLang="en-US" sz="4800" dirty="0" smtClean="0">
                <a:solidFill>
                  <a:srgbClr val="FFFF00"/>
                </a:solidFill>
                <a:latin typeface="楷体" panose="02010609060101010101" pitchFamily="49" charset="-122"/>
                <a:ea typeface="楷体" panose="02010609060101010101" pitchFamily="49" charset="-122"/>
              </a:rPr>
              <a:t>為</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4800" dirty="0" smtClean="0">
                <a:solidFill>
                  <a:srgbClr val="FFFF00"/>
                </a:solidFill>
                <a:latin typeface="楷体" panose="02010609060101010101" pitchFamily="49" charset="-122"/>
                <a:ea typeface="楷体" panose="02010609060101010101" pitchFamily="49" charset="-122"/>
              </a:rPr>
              <a:t>報</a:t>
            </a:r>
            <a:r>
              <a:rPr lang="zh-TW" altLang="en-US" sz="4800" dirty="0">
                <a:solidFill>
                  <a:srgbClr val="FFFF00"/>
                </a:solidFill>
                <a:latin typeface="楷体" panose="02010609060101010101" pitchFamily="49" charset="-122"/>
                <a:ea typeface="楷体" panose="02010609060101010101" pitchFamily="49" charset="-122"/>
              </a:rPr>
              <a:t>揚祢大權</a:t>
            </a:r>
            <a:r>
              <a:rPr lang="zh-TW" altLang="en-US" sz="4800" dirty="0" smtClean="0">
                <a:solidFill>
                  <a:srgbClr val="FFFF00"/>
                </a:solidFill>
                <a:latin typeface="楷体" panose="02010609060101010101" pitchFamily="49" charset="-122"/>
                <a:ea typeface="楷体" panose="02010609060101010101" pitchFamily="49" charset="-122"/>
              </a:rPr>
              <a:t>能直</a:t>
            </a:r>
            <a:r>
              <a:rPr lang="zh-TW" altLang="en-US" sz="4800" dirty="0">
                <a:solidFill>
                  <a:srgbClr val="FFFF00"/>
                </a:solidFill>
                <a:latin typeface="楷体" panose="02010609060101010101" pitchFamily="49" charset="-122"/>
                <a:ea typeface="楷体" panose="02010609060101010101" pitchFamily="49" charset="-122"/>
              </a:rPr>
              <a:t>到萬世代</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2367524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66</TotalTime>
  <Words>751</Words>
  <Application>Microsoft Office PowerPoint</Application>
  <PresentationFormat>On-screen Show (4:3)</PresentationFormat>
  <Paragraphs>50</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我的上帝我的王</vt:lpstr>
      <vt:lpstr>我的上帝我的王</vt:lpstr>
      <vt:lpstr>我的上帝我的王</vt:lpstr>
      <vt:lpstr>我的上帝我的王</vt:lpstr>
      <vt:lpstr>我的上帝我的王</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18</cp:revision>
  <dcterms:created xsi:type="dcterms:W3CDTF">2015-02-07T13:24:58Z</dcterms:created>
  <dcterms:modified xsi:type="dcterms:W3CDTF">2015-07-04T00:01:49Z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