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8/28/2015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8:06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12931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8:06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987612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8:06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387194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8:06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812835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8:06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370508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8:06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511959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8:06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565867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514600"/>
            <a:ext cx="8229600" cy="913895"/>
          </a:xfrm>
        </p:spPr>
        <p:txBody>
          <a:bodyPr/>
          <a:lstStyle/>
          <a:p>
            <a:pPr algn="ctr"/>
            <a:r>
              <a:rPr lang="zh-TW" altLang="en-US" dirty="0" smtClean="0">
                <a:effectLst/>
                <a:latin typeface="楷体" panose="02010609060101010101" pitchFamily="49" charset="-122"/>
                <a:ea typeface="楷体" panose="02010609060101010101" pitchFamily="49" charset="-122"/>
              </a:rPr>
              <a:t>我</a:t>
            </a:r>
            <a:r>
              <a:rPr lang="zh-TW" altLang="en-US" dirty="0">
                <a:effectLst/>
                <a:latin typeface="楷体" panose="02010609060101010101" pitchFamily="49" charset="-122"/>
                <a:ea typeface="楷体" panose="02010609060101010101" pitchFamily="49" charset="-122"/>
              </a:rPr>
              <a:t>心謳咾上帝</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我</a:t>
            </a:r>
            <a:r>
              <a:rPr lang="zh-TW" altLang="en-US" sz="5400" dirty="0">
                <a:effectLst/>
                <a:latin typeface="楷体" panose="02010609060101010101" pitchFamily="49" charset="-122"/>
                <a:ea typeface="楷体" panose="02010609060101010101" pitchFamily="49" charset="-122"/>
              </a:rPr>
              <a:t>心謳咾上帝</a:t>
            </a:r>
          </a:p>
        </p:txBody>
      </p:sp>
      <p:sp>
        <p:nvSpPr>
          <p:cNvPr id="3" name="Subtitle 2"/>
          <p:cNvSpPr>
            <a:spLocks noGrp="1"/>
          </p:cNvSpPr>
          <p:nvPr>
            <p:ph type="body" sz="quarter" idx="10"/>
          </p:nvPr>
        </p:nvSpPr>
        <p:spPr>
          <a:xfrm>
            <a:off x="381000" y="1981200"/>
            <a:ext cx="8382000" cy="3490186"/>
          </a:xfrm>
        </p:spPr>
        <p:txBody>
          <a:bodyPr/>
          <a:lstStyle/>
          <a:p>
            <a:pPr marL="0" indent="0" algn="ctr">
              <a:buNone/>
            </a:pPr>
            <a:r>
              <a:rPr lang="en-US" altLang="zh-TW" sz="5400" dirty="0">
                <a:latin typeface="楷体" panose="02010609060101010101" pitchFamily="49" charset="-122"/>
                <a:ea typeface="楷体" panose="02010609060101010101" pitchFamily="49" charset="-122"/>
              </a:rPr>
              <a:t>1 </a:t>
            </a:r>
            <a:r>
              <a:rPr lang="zh-TW" altLang="en-US" sz="5400" dirty="0" smtClean="0">
                <a:latin typeface="楷体" panose="02010609060101010101" pitchFamily="49" charset="-122"/>
                <a:ea typeface="楷体" panose="02010609060101010101" pitchFamily="49" charset="-122"/>
              </a:rPr>
              <a:t>我心</a:t>
            </a:r>
            <a:r>
              <a:rPr lang="zh-TW" altLang="en-US" sz="5400" dirty="0">
                <a:latin typeface="楷体" panose="02010609060101010101" pitchFamily="49" charset="-122"/>
                <a:ea typeface="楷体" panose="02010609060101010101" pitchFamily="49" charset="-122"/>
              </a:rPr>
              <a:t>謳咾上</a:t>
            </a:r>
            <a:r>
              <a:rPr lang="zh-TW" altLang="en-US" sz="5400" dirty="0" smtClean="0">
                <a:latin typeface="楷体" panose="02010609060101010101" pitchFamily="49" charset="-122"/>
                <a:ea typeface="楷体" panose="02010609060101010101" pitchFamily="49" charset="-122"/>
              </a:rPr>
              <a:t>帝</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自</a:t>
            </a:r>
            <a:r>
              <a:rPr lang="zh-TW" altLang="en-US" sz="5400" dirty="0">
                <a:latin typeface="楷体" panose="02010609060101010101" pitchFamily="49" charset="-122"/>
                <a:ea typeface="楷体" panose="02010609060101010101" pitchFamily="49" charset="-122"/>
              </a:rPr>
              <a:t>然永活的</a:t>
            </a:r>
            <a:r>
              <a:rPr lang="zh-TW" altLang="en-US" sz="5400" dirty="0" smtClean="0">
                <a:latin typeface="楷体" panose="02010609060101010101" pitchFamily="49" charset="-122"/>
                <a:ea typeface="楷体" panose="02010609060101010101" pitchFamily="49" charset="-122"/>
              </a:rPr>
              <a:t>父</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天</a:t>
            </a:r>
            <a:r>
              <a:rPr lang="zh-TW" altLang="en-US" sz="5400" dirty="0">
                <a:latin typeface="楷体" panose="02010609060101010101" pitchFamily="49" charset="-122"/>
                <a:ea typeface="楷体" panose="02010609060101010101" pitchFamily="49" charset="-122"/>
              </a:rPr>
              <a:t>地萬有相及應</a:t>
            </a:r>
            <a:r>
              <a:rPr lang="zh-TW" altLang="en-US" sz="5400" dirty="0" smtClean="0">
                <a:latin typeface="楷体" panose="02010609060101010101" pitchFamily="49" charset="-122"/>
                <a:ea typeface="楷体" panose="02010609060101010101" pitchFamily="49" charset="-122"/>
              </a:rPr>
              <a:t>聲</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謳</a:t>
            </a:r>
            <a:r>
              <a:rPr lang="zh-TW" altLang="en-US" sz="5400" dirty="0">
                <a:latin typeface="楷体" panose="02010609060101010101" pitchFamily="49" charset="-122"/>
                <a:ea typeface="楷体" panose="02010609060101010101" pitchFamily="49" charset="-122"/>
              </a:rPr>
              <a:t>咾祂大尊</a:t>
            </a:r>
            <a:r>
              <a:rPr lang="zh-TW" altLang="en-US" sz="5400" dirty="0" smtClean="0">
                <a:latin typeface="楷体" panose="02010609060101010101" pitchFamily="49" charset="-122"/>
                <a:ea typeface="楷体" panose="02010609060101010101" pitchFamily="49" charset="-122"/>
              </a:rPr>
              <a:t>名</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我</a:t>
            </a:r>
            <a:r>
              <a:rPr lang="zh-TW" altLang="en-US" sz="5400" dirty="0">
                <a:effectLst/>
                <a:latin typeface="楷体" panose="02010609060101010101" pitchFamily="49" charset="-122"/>
                <a:ea typeface="楷体" panose="02010609060101010101" pitchFamily="49" charset="-122"/>
              </a:rPr>
              <a:t>心謳咾上帝</a:t>
            </a:r>
          </a:p>
        </p:txBody>
      </p:sp>
      <p:sp>
        <p:nvSpPr>
          <p:cNvPr id="3" name="Subtitle 2"/>
          <p:cNvSpPr>
            <a:spLocks noGrp="1"/>
          </p:cNvSpPr>
          <p:nvPr>
            <p:ph type="body" sz="quarter" idx="10"/>
          </p:nvPr>
        </p:nvSpPr>
        <p:spPr>
          <a:xfrm>
            <a:off x="381000" y="19812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樹木田園水</a:t>
            </a:r>
            <a:r>
              <a:rPr lang="zh-TW" altLang="en-US" sz="5400" dirty="0" smtClean="0">
                <a:latin typeface="楷体" panose="02010609060101010101" pitchFamily="49" charset="-122"/>
                <a:ea typeface="楷体" panose="02010609060101010101" pitchFamily="49" charset="-122"/>
              </a:rPr>
              <a:t>泉</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穹</a:t>
            </a:r>
            <a:r>
              <a:rPr lang="zh-TW" altLang="en-US" sz="5400" dirty="0">
                <a:latin typeface="楷体" panose="02010609060101010101" pitchFamily="49" charset="-122"/>
                <a:ea typeface="楷体" panose="02010609060101010101" pitchFamily="49" charset="-122"/>
              </a:rPr>
              <a:t>蒼大海高</a:t>
            </a:r>
            <a:r>
              <a:rPr lang="zh-TW" altLang="en-US" sz="5400" dirty="0" smtClean="0">
                <a:latin typeface="楷体" panose="02010609060101010101" pitchFamily="49" charset="-122"/>
                <a:ea typeface="楷体" panose="02010609060101010101" pitchFamily="49" charset="-122"/>
              </a:rPr>
              <a:t>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顯</a:t>
            </a:r>
            <a:r>
              <a:rPr lang="zh-TW" altLang="en-US" sz="5400" dirty="0">
                <a:latin typeface="楷体" panose="02010609060101010101" pitchFamily="49" charset="-122"/>
                <a:ea typeface="楷体" panose="02010609060101010101" pitchFamily="49" charset="-122"/>
              </a:rPr>
              <a:t>明祂大權能榮</a:t>
            </a:r>
            <a:r>
              <a:rPr lang="zh-TW" altLang="en-US" sz="5400" dirty="0" smtClean="0">
                <a:latin typeface="楷体" panose="02010609060101010101" pitchFamily="49" charset="-122"/>
                <a:ea typeface="楷体" panose="02010609060101010101" pitchFamily="49" charset="-122"/>
              </a:rPr>
              <a:t>光</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仁</a:t>
            </a:r>
            <a:r>
              <a:rPr lang="zh-TW" altLang="en-US" sz="5400" dirty="0">
                <a:latin typeface="楷体" panose="02010609060101010101" pitchFamily="49" charset="-122"/>
                <a:ea typeface="楷体" panose="02010609060101010101" pitchFamily="49" charset="-122"/>
              </a:rPr>
              <a:t>愛公義齊</a:t>
            </a:r>
            <a:r>
              <a:rPr lang="zh-TW" altLang="en-US" sz="5400" dirty="0" smtClean="0">
                <a:latin typeface="楷体" panose="02010609060101010101" pitchFamily="49" charset="-122"/>
                <a:ea typeface="楷体" panose="02010609060101010101" pitchFamily="49" charset="-122"/>
              </a:rPr>
              <a:t>全</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1297111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我</a:t>
            </a:r>
            <a:r>
              <a:rPr lang="zh-TW" altLang="en-US" sz="5400" dirty="0">
                <a:effectLst/>
                <a:latin typeface="楷体" panose="02010609060101010101" pitchFamily="49" charset="-122"/>
                <a:ea typeface="楷体" panose="02010609060101010101" pitchFamily="49" charset="-122"/>
              </a:rPr>
              <a:t>心謳咾上帝</a:t>
            </a:r>
          </a:p>
        </p:txBody>
      </p:sp>
      <p:sp>
        <p:nvSpPr>
          <p:cNvPr id="3" name="Subtitle 2"/>
          <p:cNvSpPr>
            <a:spLocks noGrp="1"/>
          </p:cNvSpPr>
          <p:nvPr>
            <p:ph type="body" sz="quarter" idx="10"/>
          </p:nvPr>
        </p:nvSpPr>
        <p:spPr>
          <a:xfrm>
            <a:off x="381000" y="1981200"/>
            <a:ext cx="8382000" cy="3490186"/>
          </a:xfrm>
        </p:spPr>
        <p:txBody>
          <a:bodyPr/>
          <a:lstStyle/>
          <a:p>
            <a:pPr marL="0" indent="0" algn="ctr">
              <a:buNone/>
            </a:pPr>
            <a:r>
              <a:rPr lang="en-US" altLang="zh-TW" sz="5400" dirty="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我心謳咾上</a:t>
            </a:r>
            <a:r>
              <a:rPr lang="zh-TW" altLang="en-US" sz="5400" dirty="0" smtClean="0">
                <a:latin typeface="楷体" panose="02010609060101010101" pitchFamily="49" charset="-122"/>
                <a:ea typeface="楷体" panose="02010609060101010101" pitchFamily="49" charset="-122"/>
              </a:rPr>
              <a:t>帝</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世</a:t>
            </a:r>
            <a:r>
              <a:rPr lang="zh-TW" altLang="en-US" sz="5400" dirty="0">
                <a:latin typeface="楷体" panose="02010609060101010101" pitchFamily="49" charset="-122"/>
                <a:ea typeface="楷体" panose="02010609060101010101" pitchFamily="49" charset="-122"/>
              </a:rPr>
              <a:t>間眾人的</a:t>
            </a:r>
            <a:r>
              <a:rPr lang="zh-TW" altLang="en-US" sz="5400" dirty="0" smtClean="0">
                <a:latin typeface="楷体" panose="02010609060101010101" pitchFamily="49" charset="-122"/>
                <a:ea typeface="楷体" panose="02010609060101010101" pitchFamily="49" charset="-122"/>
              </a:rPr>
              <a:t>父</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空</a:t>
            </a:r>
            <a:r>
              <a:rPr lang="zh-TW" altLang="en-US" sz="5400" dirty="0">
                <a:latin typeface="楷体" panose="02010609060101010101" pitchFamily="49" charset="-122"/>
                <a:ea typeface="楷体" panose="02010609060101010101" pitchFamily="49" charset="-122"/>
              </a:rPr>
              <a:t>中飛鳥吟詩出</a:t>
            </a:r>
            <a:r>
              <a:rPr lang="zh-TW" altLang="en-US" sz="5400" dirty="0" smtClean="0">
                <a:latin typeface="楷体" panose="02010609060101010101" pitchFamily="49" charset="-122"/>
                <a:ea typeface="楷体" panose="02010609060101010101" pitchFamily="49" charset="-122"/>
              </a:rPr>
              <a:t>聲</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謳</a:t>
            </a:r>
            <a:r>
              <a:rPr lang="zh-TW" altLang="en-US" sz="5400" dirty="0">
                <a:latin typeface="楷体" panose="02010609060101010101" pitchFamily="49" charset="-122"/>
                <a:ea typeface="楷体" panose="02010609060101010101" pitchFamily="49" charset="-122"/>
              </a:rPr>
              <a:t>咾祂大尊</a:t>
            </a:r>
            <a:r>
              <a:rPr lang="zh-TW" altLang="en-US" sz="5400" dirty="0" smtClean="0">
                <a:latin typeface="楷体" panose="02010609060101010101" pitchFamily="49" charset="-122"/>
                <a:ea typeface="楷体" panose="02010609060101010101" pitchFamily="49" charset="-122"/>
              </a:rPr>
              <a:t>名</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9938748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我</a:t>
            </a:r>
            <a:r>
              <a:rPr lang="zh-TW" altLang="en-US" sz="5400" dirty="0">
                <a:effectLst/>
                <a:latin typeface="楷体" panose="02010609060101010101" pitchFamily="49" charset="-122"/>
                <a:ea typeface="楷体" panose="02010609060101010101" pitchFamily="49" charset="-122"/>
              </a:rPr>
              <a:t>心謳咾上帝</a:t>
            </a:r>
          </a:p>
        </p:txBody>
      </p:sp>
      <p:sp>
        <p:nvSpPr>
          <p:cNvPr id="3" name="Subtitle 2"/>
          <p:cNvSpPr>
            <a:spLocks noGrp="1"/>
          </p:cNvSpPr>
          <p:nvPr>
            <p:ph type="body" sz="quarter" idx="10"/>
          </p:nvPr>
        </p:nvSpPr>
        <p:spPr>
          <a:xfrm>
            <a:off x="381000" y="19812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溪水草埔青</a:t>
            </a:r>
            <a:r>
              <a:rPr lang="zh-TW" altLang="en-US" sz="5400" dirty="0" smtClean="0">
                <a:latin typeface="楷体" panose="02010609060101010101" pitchFamily="49" charset="-122"/>
                <a:ea typeface="楷体" panose="02010609060101010101" pitchFamily="49" charset="-122"/>
              </a:rPr>
              <a:t>翠</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芳</a:t>
            </a:r>
            <a:r>
              <a:rPr lang="zh-TW" altLang="en-US" sz="5400" dirty="0">
                <a:latin typeface="楷体" panose="02010609060101010101" pitchFamily="49" charset="-122"/>
                <a:ea typeface="楷体" panose="02010609060101010101" pitchFamily="49" charset="-122"/>
              </a:rPr>
              <a:t>花果子極</a:t>
            </a:r>
            <a:r>
              <a:rPr lang="zh-TW" altLang="en-US" sz="5400" dirty="0" smtClean="0">
                <a:latin typeface="楷体" panose="02010609060101010101" pitchFamily="49" charset="-122"/>
                <a:ea typeface="楷体" panose="02010609060101010101" pitchFamily="49" charset="-122"/>
              </a:rPr>
              <a:t>媠</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日</a:t>
            </a:r>
            <a:r>
              <a:rPr lang="zh-TW" altLang="en-US" sz="5400" dirty="0">
                <a:latin typeface="楷体" panose="02010609060101010101" pitchFamily="49" charset="-122"/>
                <a:ea typeface="楷体" panose="02010609060101010101" pitchFamily="49" charset="-122"/>
              </a:rPr>
              <a:t>光照</a:t>
            </a:r>
            <a:r>
              <a:rPr lang="zh-TW" altLang="en-US" sz="5400" dirty="0" smtClean="0">
                <a:latin typeface="楷体" panose="02010609060101010101" pitchFamily="49" charset="-122"/>
                <a:ea typeface="楷体" panose="02010609060101010101" pitchFamily="49" charset="-122"/>
              </a:rPr>
              <a:t>來 涼</a:t>
            </a:r>
            <a:r>
              <a:rPr lang="zh-TW" altLang="en-US" sz="5400" dirty="0">
                <a:latin typeface="楷体" panose="02010609060101010101" pitchFamily="49" charset="-122"/>
                <a:ea typeface="楷体" panose="02010609060101010101" pitchFamily="49" charset="-122"/>
              </a:rPr>
              <a:t>風吹</a:t>
            </a:r>
            <a:r>
              <a:rPr lang="zh-TW" altLang="en-US" sz="5400" dirty="0" smtClean="0">
                <a:latin typeface="楷体" panose="02010609060101010101" pitchFamily="49" charset="-122"/>
                <a:ea typeface="楷体" panose="02010609060101010101" pitchFamily="49" charset="-122"/>
              </a:rPr>
              <a:t>來</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講</a:t>
            </a:r>
            <a:r>
              <a:rPr lang="zh-TW" altLang="en-US" sz="5400" dirty="0">
                <a:latin typeface="楷体" panose="02010609060101010101" pitchFamily="49" charset="-122"/>
                <a:ea typeface="楷体" panose="02010609060101010101" pitchFamily="49" charset="-122"/>
              </a:rPr>
              <a:t>起祂大仁</a:t>
            </a:r>
            <a:r>
              <a:rPr lang="zh-TW" altLang="en-US" sz="5400" dirty="0" smtClean="0">
                <a:latin typeface="楷体" panose="02010609060101010101" pitchFamily="49" charset="-122"/>
                <a:ea typeface="楷体" panose="02010609060101010101" pitchFamily="49" charset="-122"/>
              </a:rPr>
              <a:t>愛</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708440722"/>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我</a:t>
            </a:r>
            <a:r>
              <a:rPr lang="zh-TW" altLang="en-US" sz="5400" dirty="0">
                <a:effectLst/>
                <a:latin typeface="楷体" panose="02010609060101010101" pitchFamily="49" charset="-122"/>
                <a:ea typeface="楷体" panose="02010609060101010101" pitchFamily="49" charset="-122"/>
              </a:rPr>
              <a:t>心謳咾上帝</a:t>
            </a:r>
          </a:p>
        </p:txBody>
      </p:sp>
      <p:sp>
        <p:nvSpPr>
          <p:cNvPr id="3" name="Subtitle 2"/>
          <p:cNvSpPr>
            <a:spLocks noGrp="1"/>
          </p:cNvSpPr>
          <p:nvPr>
            <p:ph type="body" sz="quarter" idx="10"/>
          </p:nvPr>
        </p:nvSpPr>
        <p:spPr>
          <a:xfrm>
            <a:off x="381000" y="1981200"/>
            <a:ext cx="8382000" cy="3490186"/>
          </a:xfrm>
        </p:spPr>
        <p:txBody>
          <a:bodyPr/>
          <a:lstStyle/>
          <a:p>
            <a:pPr marL="0" indent="0" algn="ctr">
              <a:buNone/>
            </a:pPr>
            <a:r>
              <a:rPr lang="en-US" altLang="zh-TW" sz="5400" dirty="0">
                <a:latin typeface="楷体" panose="02010609060101010101" pitchFamily="49" charset="-122"/>
                <a:ea typeface="楷体" panose="02010609060101010101" pitchFamily="49" charset="-122"/>
              </a:rPr>
              <a:t>3 </a:t>
            </a:r>
            <a:r>
              <a:rPr lang="zh-TW" altLang="en-US" sz="5400" dirty="0">
                <a:latin typeface="楷体" panose="02010609060101010101" pitchFamily="49" charset="-122"/>
                <a:ea typeface="楷体" panose="02010609060101010101" pitchFamily="49" charset="-122"/>
              </a:rPr>
              <a:t>我心謳咾上</a:t>
            </a:r>
            <a:r>
              <a:rPr lang="zh-TW" altLang="en-US" sz="5400" dirty="0" smtClean="0">
                <a:latin typeface="楷体" panose="02010609060101010101" pitchFamily="49" charset="-122"/>
                <a:ea typeface="楷体" panose="02010609060101010101" pitchFamily="49" charset="-122"/>
              </a:rPr>
              <a:t>帝</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天</a:t>
            </a:r>
            <a:r>
              <a:rPr lang="zh-TW" altLang="en-US" sz="5400" dirty="0">
                <a:latin typeface="楷体" panose="02010609060101010101" pitchFamily="49" charset="-122"/>
                <a:ea typeface="楷体" panose="02010609060101010101" pitchFamily="49" charset="-122"/>
              </a:rPr>
              <a:t>下本對一</a:t>
            </a:r>
            <a:r>
              <a:rPr lang="zh-TW" altLang="en-US" sz="5400" dirty="0" smtClean="0">
                <a:latin typeface="楷体" panose="02010609060101010101" pitchFamily="49" charset="-122"/>
                <a:ea typeface="楷体" panose="02010609060101010101" pitchFamily="49" charset="-122"/>
              </a:rPr>
              <a:t>家</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雖</a:t>
            </a:r>
            <a:r>
              <a:rPr lang="zh-TW" altLang="en-US" sz="5400" dirty="0">
                <a:latin typeface="楷体" panose="02010609060101010101" pitchFamily="49" charset="-122"/>
                <a:ea typeface="楷体" panose="02010609060101010101" pitchFamily="49" charset="-122"/>
              </a:rPr>
              <a:t>然歹代暫時縱</a:t>
            </a:r>
            <a:r>
              <a:rPr lang="zh-TW" altLang="en-US" sz="5400" dirty="0" smtClean="0">
                <a:latin typeface="楷体" panose="02010609060101010101" pitchFamily="49" charset="-122"/>
                <a:ea typeface="楷体" panose="02010609060101010101" pitchFamily="49" charset="-122"/>
              </a:rPr>
              <a:t>橫</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公</a:t>
            </a:r>
            <a:r>
              <a:rPr lang="zh-TW" altLang="en-US" sz="5400" dirty="0">
                <a:latin typeface="楷体" panose="02010609060101010101" pitchFamily="49" charset="-122"/>
                <a:ea typeface="楷体" panose="02010609060101010101" pitchFamily="49" charset="-122"/>
              </a:rPr>
              <a:t>義穩當得</a:t>
            </a:r>
            <a:r>
              <a:rPr lang="zh-TW" altLang="en-US" sz="5400" dirty="0" smtClean="0">
                <a:latin typeface="楷体" panose="02010609060101010101" pitchFamily="49" charset="-122"/>
                <a:ea typeface="楷体" panose="02010609060101010101" pitchFamily="49" charset="-122"/>
              </a:rPr>
              <a:t>勝</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7370040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我</a:t>
            </a:r>
            <a:r>
              <a:rPr lang="zh-TW" altLang="en-US" sz="5400" dirty="0">
                <a:effectLst/>
                <a:latin typeface="楷体" panose="02010609060101010101" pitchFamily="49" charset="-122"/>
                <a:ea typeface="楷体" panose="02010609060101010101" pitchFamily="49" charset="-122"/>
              </a:rPr>
              <a:t>心謳咾上帝</a:t>
            </a:r>
          </a:p>
        </p:txBody>
      </p:sp>
      <p:sp>
        <p:nvSpPr>
          <p:cNvPr id="3" name="Subtitle 2"/>
          <p:cNvSpPr>
            <a:spLocks noGrp="1"/>
          </p:cNvSpPr>
          <p:nvPr>
            <p:ph type="body" sz="quarter" idx="10"/>
          </p:nvPr>
        </p:nvSpPr>
        <p:spPr>
          <a:xfrm>
            <a:off x="381000" y="19812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聖國臨到地</a:t>
            </a:r>
            <a:r>
              <a:rPr lang="zh-TW" altLang="en-US" sz="5400" dirty="0" smtClean="0">
                <a:latin typeface="楷体" panose="02010609060101010101" pitchFamily="49" charset="-122"/>
                <a:ea typeface="楷体" panose="02010609060101010101" pitchFamily="49" charset="-122"/>
              </a:rPr>
              <a:t>上</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若</a:t>
            </a:r>
            <a:r>
              <a:rPr lang="zh-TW" altLang="en-US" sz="5400" dirty="0">
                <a:latin typeface="楷体" panose="02010609060101010101" pitchFamily="49" charset="-122"/>
                <a:ea typeface="楷体" panose="02010609060101010101" pitchFamily="49" charset="-122"/>
              </a:rPr>
              <a:t>準佇天一</a:t>
            </a:r>
            <a:r>
              <a:rPr lang="zh-TW" altLang="en-US" sz="5400" dirty="0" smtClean="0">
                <a:latin typeface="楷体" panose="02010609060101010101" pitchFamily="49" charset="-122"/>
                <a:ea typeface="楷体" panose="02010609060101010101" pitchFamily="49" charset="-122"/>
              </a:rPr>
              <a:t>樣</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天</a:t>
            </a:r>
            <a:r>
              <a:rPr lang="zh-TW" altLang="en-US" sz="5400" dirty="0">
                <a:latin typeface="楷体" panose="02010609060101010101" pitchFamily="49" charset="-122"/>
                <a:ea typeface="楷体" panose="02010609060101010101" pitchFamily="49" charset="-122"/>
              </a:rPr>
              <a:t>下到尾合做一</a:t>
            </a:r>
            <a:r>
              <a:rPr lang="zh-TW" altLang="en-US" sz="5400" dirty="0" smtClean="0">
                <a:latin typeface="楷体" panose="02010609060101010101" pitchFamily="49" charset="-122"/>
                <a:ea typeface="楷体" panose="02010609060101010101" pitchFamily="49" charset="-122"/>
              </a:rPr>
              <a:t>家</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榮</a:t>
            </a:r>
            <a:r>
              <a:rPr lang="zh-TW" altLang="en-US" sz="5400" dirty="0">
                <a:latin typeface="楷体" panose="02010609060101010101" pitchFamily="49" charset="-122"/>
                <a:ea typeface="楷体" panose="02010609060101010101" pitchFamily="49" charset="-122"/>
              </a:rPr>
              <a:t>光歸佇上</a:t>
            </a:r>
            <a:r>
              <a:rPr lang="zh-TW" altLang="en-US" sz="5400" dirty="0" smtClean="0">
                <a:latin typeface="楷体" panose="02010609060101010101" pitchFamily="49" charset="-122"/>
                <a:ea typeface="楷体" panose="02010609060101010101" pitchFamily="49" charset="-122"/>
              </a:rPr>
              <a:t>帝</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94298743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99</TotalTime>
  <Words>915</Words>
  <Application>Microsoft Office PowerPoint</Application>
  <PresentationFormat>On-screen Show (4:3)</PresentationFormat>
  <Paragraphs>59</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我心謳咾上帝</vt:lpstr>
      <vt:lpstr>我心謳咾上帝</vt:lpstr>
      <vt:lpstr>我心謳咾上帝</vt:lpstr>
      <vt:lpstr>我心謳咾上帝</vt:lpstr>
      <vt:lpstr>我心謳咾上帝</vt:lpstr>
      <vt:lpstr>我心謳咾上帝</vt:lpstr>
      <vt:lpstr>我心謳咾上帝</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22</cp:revision>
  <dcterms:created xsi:type="dcterms:W3CDTF">2015-02-07T13:24:58Z</dcterms:created>
  <dcterms:modified xsi:type="dcterms:W3CDTF">2015-08-29T00:07:10Z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