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1"/>
  </p:notesMasterIdLst>
  <p:sldIdLst>
    <p:sldId id="257" r:id="rId4"/>
    <p:sldId id="258" r:id="rId5"/>
    <p:sldId id="259" r:id="rId6"/>
    <p:sldId id="260" r:id="rId7"/>
    <p:sldId id="261" r:id="rId8"/>
    <p:sldId id="262"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392"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8/28/2015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8/28/2015 8:06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2129315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8/28/2015 8:06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9876121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8/28/2015 8:06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13871945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8/28/2015 8:06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8128353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8/28/2015 8:06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33705082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8/28/2015 8:06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val="35119593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8/28/2015 8:06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val="25658679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514600"/>
            <a:ext cx="8229600" cy="913895"/>
          </a:xfrm>
        </p:spPr>
        <p:txBody>
          <a:bodyPr/>
          <a:lstStyle/>
          <a:p>
            <a:pPr algn="ctr"/>
            <a:r>
              <a:rPr lang="zh-TW" altLang="en-US" dirty="0" smtClean="0">
                <a:effectLst/>
                <a:latin typeface="楷体" panose="02010609060101010101" pitchFamily="49" charset="-122"/>
                <a:ea typeface="楷体" panose="02010609060101010101" pitchFamily="49" charset="-122"/>
              </a:rPr>
              <a:t>我</a:t>
            </a:r>
            <a:r>
              <a:rPr lang="zh-TW" altLang="en-US" dirty="0">
                <a:effectLst/>
                <a:latin typeface="楷体" panose="02010609060101010101" pitchFamily="49" charset="-122"/>
                <a:ea typeface="楷体" panose="02010609060101010101" pitchFamily="49" charset="-122"/>
              </a:rPr>
              <a:t>心謳咾上帝</a:t>
            </a: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smtClean="0">
                <a:effectLst/>
                <a:latin typeface="楷体" panose="02010609060101010101" pitchFamily="49" charset="-122"/>
                <a:ea typeface="楷体" panose="02010609060101010101" pitchFamily="49" charset="-122"/>
              </a:rPr>
              <a:t>我</a:t>
            </a:r>
            <a:r>
              <a:rPr lang="zh-TW" altLang="en-US" sz="5400" dirty="0">
                <a:effectLst/>
                <a:latin typeface="楷体" panose="02010609060101010101" pitchFamily="49" charset="-122"/>
                <a:ea typeface="楷体" panose="02010609060101010101" pitchFamily="49" charset="-122"/>
              </a:rPr>
              <a:t>心謳咾上帝</a:t>
            </a:r>
          </a:p>
        </p:txBody>
      </p:sp>
      <p:sp>
        <p:nvSpPr>
          <p:cNvPr id="3" name="Subtitle 2"/>
          <p:cNvSpPr>
            <a:spLocks noGrp="1"/>
          </p:cNvSpPr>
          <p:nvPr>
            <p:ph type="body" sz="quarter" idx="10"/>
          </p:nvPr>
        </p:nvSpPr>
        <p:spPr>
          <a:xfrm>
            <a:off x="381000" y="1981200"/>
            <a:ext cx="8382000" cy="3490186"/>
          </a:xfrm>
        </p:spPr>
        <p:txBody>
          <a:bodyPr/>
          <a:lstStyle/>
          <a:p>
            <a:pPr marL="0" indent="0" algn="ctr">
              <a:buNone/>
            </a:pPr>
            <a:r>
              <a:rPr lang="en-US" altLang="zh-TW" sz="5400" dirty="0">
                <a:latin typeface="楷体" panose="02010609060101010101" pitchFamily="49" charset="-122"/>
                <a:ea typeface="楷体" panose="02010609060101010101" pitchFamily="49" charset="-122"/>
              </a:rPr>
              <a:t>1 </a:t>
            </a:r>
            <a:r>
              <a:rPr lang="zh-TW" altLang="en-US" sz="5400" dirty="0" smtClean="0">
                <a:latin typeface="楷体" panose="02010609060101010101" pitchFamily="49" charset="-122"/>
                <a:ea typeface="楷体" panose="02010609060101010101" pitchFamily="49" charset="-122"/>
              </a:rPr>
              <a:t>我心</a:t>
            </a:r>
            <a:r>
              <a:rPr lang="zh-TW" altLang="en-US" sz="5400" dirty="0">
                <a:latin typeface="楷体" panose="02010609060101010101" pitchFamily="49" charset="-122"/>
                <a:ea typeface="楷体" panose="02010609060101010101" pitchFamily="49" charset="-122"/>
              </a:rPr>
              <a:t>謳咾上</a:t>
            </a:r>
            <a:r>
              <a:rPr lang="zh-TW" altLang="en-US" sz="5400" dirty="0" smtClean="0">
                <a:latin typeface="楷体" panose="02010609060101010101" pitchFamily="49" charset="-122"/>
                <a:ea typeface="楷体" panose="02010609060101010101" pitchFamily="49" charset="-122"/>
              </a:rPr>
              <a:t>帝</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自</a:t>
            </a:r>
            <a:r>
              <a:rPr lang="zh-TW" altLang="en-US" sz="5400" dirty="0">
                <a:latin typeface="楷体" panose="02010609060101010101" pitchFamily="49" charset="-122"/>
                <a:ea typeface="楷体" panose="02010609060101010101" pitchFamily="49" charset="-122"/>
              </a:rPr>
              <a:t>然永活的</a:t>
            </a:r>
            <a:r>
              <a:rPr lang="zh-TW" altLang="en-US" sz="5400" dirty="0" smtClean="0">
                <a:latin typeface="楷体" panose="02010609060101010101" pitchFamily="49" charset="-122"/>
                <a:ea typeface="楷体" panose="02010609060101010101" pitchFamily="49" charset="-122"/>
              </a:rPr>
              <a:t>父</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天</a:t>
            </a:r>
            <a:r>
              <a:rPr lang="zh-TW" altLang="en-US" sz="5400" dirty="0">
                <a:latin typeface="楷体" panose="02010609060101010101" pitchFamily="49" charset="-122"/>
                <a:ea typeface="楷体" panose="02010609060101010101" pitchFamily="49" charset="-122"/>
              </a:rPr>
              <a:t>地萬有相及應</a:t>
            </a:r>
            <a:r>
              <a:rPr lang="zh-TW" altLang="en-US" sz="5400" dirty="0" smtClean="0">
                <a:latin typeface="楷体" panose="02010609060101010101" pitchFamily="49" charset="-122"/>
                <a:ea typeface="楷体" panose="02010609060101010101" pitchFamily="49" charset="-122"/>
              </a:rPr>
              <a:t>聲</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謳</a:t>
            </a:r>
            <a:r>
              <a:rPr lang="zh-TW" altLang="en-US" sz="5400" dirty="0">
                <a:latin typeface="楷体" panose="02010609060101010101" pitchFamily="49" charset="-122"/>
                <a:ea typeface="楷体" panose="02010609060101010101" pitchFamily="49" charset="-122"/>
              </a:rPr>
              <a:t>咾祂大尊</a:t>
            </a:r>
            <a:r>
              <a:rPr lang="zh-TW" altLang="en-US" sz="5400" dirty="0" smtClean="0">
                <a:latin typeface="楷体" panose="02010609060101010101" pitchFamily="49" charset="-122"/>
                <a:ea typeface="楷体" panose="02010609060101010101" pitchFamily="49" charset="-122"/>
              </a:rPr>
              <a:t>名</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145386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smtClean="0">
                <a:effectLst/>
                <a:latin typeface="楷体" panose="02010609060101010101" pitchFamily="49" charset="-122"/>
                <a:ea typeface="楷体" panose="02010609060101010101" pitchFamily="49" charset="-122"/>
              </a:rPr>
              <a:t>我</a:t>
            </a:r>
            <a:r>
              <a:rPr lang="zh-TW" altLang="en-US" sz="5400" dirty="0">
                <a:effectLst/>
                <a:latin typeface="楷体" panose="02010609060101010101" pitchFamily="49" charset="-122"/>
                <a:ea typeface="楷体" panose="02010609060101010101" pitchFamily="49" charset="-122"/>
              </a:rPr>
              <a:t>心謳咾上帝</a:t>
            </a:r>
          </a:p>
        </p:txBody>
      </p:sp>
      <p:sp>
        <p:nvSpPr>
          <p:cNvPr id="3" name="Subtitle 2"/>
          <p:cNvSpPr>
            <a:spLocks noGrp="1"/>
          </p:cNvSpPr>
          <p:nvPr>
            <p:ph type="body" sz="quarter" idx="10"/>
          </p:nvPr>
        </p:nvSpPr>
        <p:spPr>
          <a:xfrm>
            <a:off x="381000" y="19812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樹木田園水</a:t>
            </a:r>
            <a:r>
              <a:rPr lang="zh-TW" altLang="en-US" sz="5400" dirty="0" smtClean="0">
                <a:latin typeface="楷体" panose="02010609060101010101" pitchFamily="49" charset="-122"/>
                <a:ea typeface="楷体" panose="02010609060101010101" pitchFamily="49" charset="-122"/>
              </a:rPr>
              <a:t>泉</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穹</a:t>
            </a:r>
            <a:r>
              <a:rPr lang="zh-TW" altLang="en-US" sz="5400" dirty="0">
                <a:latin typeface="楷体" panose="02010609060101010101" pitchFamily="49" charset="-122"/>
                <a:ea typeface="楷体" panose="02010609060101010101" pitchFamily="49" charset="-122"/>
              </a:rPr>
              <a:t>蒼大海高</a:t>
            </a:r>
            <a:r>
              <a:rPr lang="zh-TW" altLang="en-US" sz="5400" dirty="0" smtClean="0">
                <a:latin typeface="楷体" panose="02010609060101010101" pitchFamily="49" charset="-122"/>
                <a:ea typeface="楷体" panose="02010609060101010101" pitchFamily="49" charset="-122"/>
              </a:rPr>
              <a:t>山</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顯</a:t>
            </a:r>
            <a:r>
              <a:rPr lang="zh-TW" altLang="en-US" sz="5400" dirty="0">
                <a:latin typeface="楷体" panose="02010609060101010101" pitchFamily="49" charset="-122"/>
                <a:ea typeface="楷体" panose="02010609060101010101" pitchFamily="49" charset="-122"/>
              </a:rPr>
              <a:t>明祂大權能榮</a:t>
            </a:r>
            <a:r>
              <a:rPr lang="zh-TW" altLang="en-US" sz="5400" dirty="0" smtClean="0">
                <a:latin typeface="楷体" panose="02010609060101010101" pitchFamily="49" charset="-122"/>
                <a:ea typeface="楷体" panose="02010609060101010101" pitchFamily="49" charset="-122"/>
              </a:rPr>
              <a:t>光</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仁</a:t>
            </a:r>
            <a:r>
              <a:rPr lang="zh-TW" altLang="en-US" sz="5400" dirty="0">
                <a:latin typeface="楷体" panose="02010609060101010101" pitchFamily="49" charset="-122"/>
                <a:ea typeface="楷体" panose="02010609060101010101" pitchFamily="49" charset="-122"/>
              </a:rPr>
              <a:t>愛公義齊</a:t>
            </a:r>
            <a:r>
              <a:rPr lang="zh-TW" altLang="en-US" sz="5400" dirty="0" smtClean="0">
                <a:latin typeface="楷体" panose="02010609060101010101" pitchFamily="49" charset="-122"/>
                <a:ea typeface="楷体" panose="02010609060101010101" pitchFamily="49" charset="-122"/>
              </a:rPr>
              <a:t>全</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112971114"/>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smtClean="0">
                <a:effectLst/>
                <a:latin typeface="楷体" panose="02010609060101010101" pitchFamily="49" charset="-122"/>
                <a:ea typeface="楷体" panose="02010609060101010101" pitchFamily="49" charset="-122"/>
              </a:rPr>
              <a:t>我</a:t>
            </a:r>
            <a:r>
              <a:rPr lang="zh-TW" altLang="en-US" sz="5400" dirty="0">
                <a:effectLst/>
                <a:latin typeface="楷体" panose="02010609060101010101" pitchFamily="49" charset="-122"/>
                <a:ea typeface="楷体" panose="02010609060101010101" pitchFamily="49" charset="-122"/>
              </a:rPr>
              <a:t>心謳咾上帝</a:t>
            </a:r>
          </a:p>
        </p:txBody>
      </p:sp>
      <p:sp>
        <p:nvSpPr>
          <p:cNvPr id="3" name="Subtitle 2"/>
          <p:cNvSpPr>
            <a:spLocks noGrp="1"/>
          </p:cNvSpPr>
          <p:nvPr>
            <p:ph type="body" sz="quarter" idx="10"/>
          </p:nvPr>
        </p:nvSpPr>
        <p:spPr>
          <a:xfrm>
            <a:off x="381000" y="1981200"/>
            <a:ext cx="8382000" cy="3490186"/>
          </a:xfrm>
        </p:spPr>
        <p:txBody>
          <a:bodyPr/>
          <a:lstStyle/>
          <a:p>
            <a:pPr marL="0" indent="0" algn="ctr">
              <a:buNone/>
            </a:pPr>
            <a:r>
              <a:rPr lang="en-US" altLang="zh-TW" sz="5400" dirty="0">
                <a:latin typeface="楷体" panose="02010609060101010101" pitchFamily="49" charset="-122"/>
                <a:ea typeface="楷体" panose="02010609060101010101" pitchFamily="49" charset="-122"/>
              </a:rPr>
              <a:t>2 </a:t>
            </a:r>
            <a:r>
              <a:rPr lang="zh-TW" altLang="en-US" sz="5400" dirty="0">
                <a:latin typeface="楷体" panose="02010609060101010101" pitchFamily="49" charset="-122"/>
                <a:ea typeface="楷体" panose="02010609060101010101" pitchFamily="49" charset="-122"/>
              </a:rPr>
              <a:t>我心謳咾上</a:t>
            </a:r>
            <a:r>
              <a:rPr lang="zh-TW" altLang="en-US" sz="5400" dirty="0" smtClean="0">
                <a:latin typeface="楷体" panose="02010609060101010101" pitchFamily="49" charset="-122"/>
                <a:ea typeface="楷体" panose="02010609060101010101" pitchFamily="49" charset="-122"/>
              </a:rPr>
              <a:t>帝</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世</a:t>
            </a:r>
            <a:r>
              <a:rPr lang="zh-TW" altLang="en-US" sz="5400" dirty="0">
                <a:latin typeface="楷体" panose="02010609060101010101" pitchFamily="49" charset="-122"/>
                <a:ea typeface="楷体" panose="02010609060101010101" pitchFamily="49" charset="-122"/>
              </a:rPr>
              <a:t>間眾人的</a:t>
            </a:r>
            <a:r>
              <a:rPr lang="zh-TW" altLang="en-US" sz="5400" dirty="0" smtClean="0">
                <a:latin typeface="楷体" panose="02010609060101010101" pitchFamily="49" charset="-122"/>
                <a:ea typeface="楷体" panose="02010609060101010101" pitchFamily="49" charset="-122"/>
              </a:rPr>
              <a:t>父</a:t>
            </a:r>
            <a:endParaRPr lang="en-US" altLang="zh-TW" sz="5400" dirty="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空</a:t>
            </a:r>
            <a:r>
              <a:rPr lang="zh-TW" altLang="en-US" sz="5400" dirty="0">
                <a:latin typeface="楷体" panose="02010609060101010101" pitchFamily="49" charset="-122"/>
                <a:ea typeface="楷体" panose="02010609060101010101" pitchFamily="49" charset="-122"/>
              </a:rPr>
              <a:t>中飛鳥吟詩出</a:t>
            </a:r>
            <a:r>
              <a:rPr lang="zh-TW" altLang="en-US" sz="5400" dirty="0" smtClean="0">
                <a:latin typeface="楷体" panose="02010609060101010101" pitchFamily="49" charset="-122"/>
                <a:ea typeface="楷体" panose="02010609060101010101" pitchFamily="49" charset="-122"/>
              </a:rPr>
              <a:t>聲</a:t>
            </a:r>
            <a:endParaRPr lang="en-US" altLang="zh-TW" sz="5400" dirty="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謳</a:t>
            </a:r>
            <a:r>
              <a:rPr lang="zh-TW" altLang="en-US" sz="5400" dirty="0">
                <a:latin typeface="楷体" panose="02010609060101010101" pitchFamily="49" charset="-122"/>
                <a:ea typeface="楷体" panose="02010609060101010101" pitchFamily="49" charset="-122"/>
              </a:rPr>
              <a:t>咾祂大尊</a:t>
            </a:r>
            <a:r>
              <a:rPr lang="zh-TW" altLang="en-US" sz="5400" dirty="0" smtClean="0">
                <a:latin typeface="楷体" panose="02010609060101010101" pitchFamily="49" charset="-122"/>
                <a:ea typeface="楷体" panose="02010609060101010101" pitchFamily="49" charset="-122"/>
              </a:rPr>
              <a:t>名</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399387480"/>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smtClean="0">
                <a:effectLst/>
                <a:latin typeface="楷体" panose="02010609060101010101" pitchFamily="49" charset="-122"/>
                <a:ea typeface="楷体" panose="02010609060101010101" pitchFamily="49" charset="-122"/>
              </a:rPr>
              <a:t>我</a:t>
            </a:r>
            <a:r>
              <a:rPr lang="zh-TW" altLang="en-US" sz="5400" dirty="0">
                <a:effectLst/>
                <a:latin typeface="楷体" panose="02010609060101010101" pitchFamily="49" charset="-122"/>
                <a:ea typeface="楷体" panose="02010609060101010101" pitchFamily="49" charset="-122"/>
              </a:rPr>
              <a:t>心謳咾上帝</a:t>
            </a:r>
          </a:p>
        </p:txBody>
      </p:sp>
      <p:sp>
        <p:nvSpPr>
          <p:cNvPr id="3" name="Subtitle 2"/>
          <p:cNvSpPr>
            <a:spLocks noGrp="1"/>
          </p:cNvSpPr>
          <p:nvPr>
            <p:ph type="body" sz="quarter" idx="10"/>
          </p:nvPr>
        </p:nvSpPr>
        <p:spPr>
          <a:xfrm>
            <a:off x="381000" y="19812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溪水草埔青</a:t>
            </a:r>
            <a:r>
              <a:rPr lang="zh-TW" altLang="en-US" sz="5400" dirty="0" smtClean="0">
                <a:latin typeface="楷体" panose="02010609060101010101" pitchFamily="49" charset="-122"/>
                <a:ea typeface="楷体" panose="02010609060101010101" pitchFamily="49" charset="-122"/>
              </a:rPr>
              <a:t>翠</a:t>
            </a:r>
            <a:endParaRPr lang="en-US" altLang="zh-TW" sz="5400" dirty="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芳</a:t>
            </a:r>
            <a:r>
              <a:rPr lang="zh-TW" altLang="en-US" sz="5400" dirty="0">
                <a:latin typeface="楷体" panose="02010609060101010101" pitchFamily="49" charset="-122"/>
                <a:ea typeface="楷体" panose="02010609060101010101" pitchFamily="49" charset="-122"/>
              </a:rPr>
              <a:t>花果子極</a:t>
            </a:r>
            <a:r>
              <a:rPr lang="zh-TW" altLang="en-US" sz="5400" dirty="0" smtClean="0">
                <a:latin typeface="楷体" panose="02010609060101010101" pitchFamily="49" charset="-122"/>
                <a:ea typeface="楷体" panose="02010609060101010101" pitchFamily="49" charset="-122"/>
              </a:rPr>
              <a:t>媠</a:t>
            </a:r>
            <a:endParaRPr lang="en-US" altLang="zh-TW" sz="5400" dirty="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日</a:t>
            </a:r>
            <a:r>
              <a:rPr lang="zh-TW" altLang="en-US" sz="5400" dirty="0">
                <a:latin typeface="楷体" panose="02010609060101010101" pitchFamily="49" charset="-122"/>
                <a:ea typeface="楷体" panose="02010609060101010101" pitchFamily="49" charset="-122"/>
              </a:rPr>
              <a:t>光照</a:t>
            </a:r>
            <a:r>
              <a:rPr lang="zh-TW" altLang="en-US" sz="5400" dirty="0" smtClean="0">
                <a:latin typeface="楷体" panose="02010609060101010101" pitchFamily="49" charset="-122"/>
                <a:ea typeface="楷体" panose="02010609060101010101" pitchFamily="49" charset="-122"/>
              </a:rPr>
              <a:t>來 涼</a:t>
            </a:r>
            <a:r>
              <a:rPr lang="zh-TW" altLang="en-US" sz="5400" dirty="0">
                <a:latin typeface="楷体" panose="02010609060101010101" pitchFamily="49" charset="-122"/>
                <a:ea typeface="楷体" panose="02010609060101010101" pitchFamily="49" charset="-122"/>
              </a:rPr>
              <a:t>風吹</a:t>
            </a:r>
            <a:r>
              <a:rPr lang="zh-TW" altLang="en-US" sz="5400" dirty="0" smtClean="0">
                <a:latin typeface="楷体" panose="02010609060101010101" pitchFamily="49" charset="-122"/>
                <a:ea typeface="楷体" panose="02010609060101010101" pitchFamily="49" charset="-122"/>
              </a:rPr>
              <a:t>來</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講</a:t>
            </a:r>
            <a:r>
              <a:rPr lang="zh-TW" altLang="en-US" sz="5400" dirty="0">
                <a:latin typeface="楷体" panose="02010609060101010101" pitchFamily="49" charset="-122"/>
                <a:ea typeface="楷体" panose="02010609060101010101" pitchFamily="49" charset="-122"/>
              </a:rPr>
              <a:t>起祂大仁</a:t>
            </a:r>
            <a:r>
              <a:rPr lang="zh-TW" altLang="en-US" sz="5400" dirty="0" smtClean="0">
                <a:latin typeface="楷体" panose="02010609060101010101" pitchFamily="49" charset="-122"/>
                <a:ea typeface="楷体" panose="02010609060101010101" pitchFamily="49" charset="-122"/>
              </a:rPr>
              <a:t>愛</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708440722"/>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smtClean="0">
                <a:effectLst/>
                <a:latin typeface="楷体" panose="02010609060101010101" pitchFamily="49" charset="-122"/>
                <a:ea typeface="楷体" panose="02010609060101010101" pitchFamily="49" charset="-122"/>
              </a:rPr>
              <a:t>我</a:t>
            </a:r>
            <a:r>
              <a:rPr lang="zh-TW" altLang="en-US" sz="5400" dirty="0">
                <a:effectLst/>
                <a:latin typeface="楷体" panose="02010609060101010101" pitchFamily="49" charset="-122"/>
                <a:ea typeface="楷体" panose="02010609060101010101" pitchFamily="49" charset="-122"/>
              </a:rPr>
              <a:t>心謳咾上帝</a:t>
            </a:r>
          </a:p>
        </p:txBody>
      </p:sp>
      <p:sp>
        <p:nvSpPr>
          <p:cNvPr id="3" name="Subtitle 2"/>
          <p:cNvSpPr>
            <a:spLocks noGrp="1"/>
          </p:cNvSpPr>
          <p:nvPr>
            <p:ph type="body" sz="quarter" idx="10"/>
          </p:nvPr>
        </p:nvSpPr>
        <p:spPr>
          <a:xfrm>
            <a:off x="381000" y="1981200"/>
            <a:ext cx="8382000" cy="3490186"/>
          </a:xfrm>
        </p:spPr>
        <p:txBody>
          <a:bodyPr/>
          <a:lstStyle/>
          <a:p>
            <a:pPr marL="0" indent="0" algn="ctr">
              <a:buNone/>
            </a:pPr>
            <a:r>
              <a:rPr lang="en-US" altLang="zh-TW" sz="5400" dirty="0">
                <a:latin typeface="楷体" panose="02010609060101010101" pitchFamily="49" charset="-122"/>
                <a:ea typeface="楷体" panose="02010609060101010101" pitchFamily="49" charset="-122"/>
              </a:rPr>
              <a:t>3 </a:t>
            </a:r>
            <a:r>
              <a:rPr lang="zh-TW" altLang="en-US" sz="5400" dirty="0">
                <a:latin typeface="楷体" panose="02010609060101010101" pitchFamily="49" charset="-122"/>
                <a:ea typeface="楷体" panose="02010609060101010101" pitchFamily="49" charset="-122"/>
              </a:rPr>
              <a:t>我心謳咾上</a:t>
            </a:r>
            <a:r>
              <a:rPr lang="zh-TW" altLang="en-US" sz="5400" dirty="0" smtClean="0">
                <a:latin typeface="楷体" panose="02010609060101010101" pitchFamily="49" charset="-122"/>
                <a:ea typeface="楷体" panose="02010609060101010101" pitchFamily="49" charset="-122"/>
              </a:rPr>
              <a:t>帝</a:t>
            </a:r>
            <a:endParaRPr lang="en-US" altLang="zh-TW" sz="5400" dirty="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天</a:t>
            </a:r>
            <a:r>
              <a:rPr lang="zh-TW" altLang="en-US" sz="5400" dirty="0">
                <a:latin typeface="楷体" panose="02010609060101010101" pitchFamily="49" charset="-122"/>
                <a:ea typeface="楷体" panose="02010609060101010101" pitchFamily="49" charset="-122"/>
              </a:rPr>
              <a:t>下本對一</a:t>
            </a:r>
            <a:r>
              <a:rPr lang="zh-TW" altLang="en-US" sz="5400" dirty="0" smtClean="0">
                <a:latin typeface="楷体" panose="02010609060101010101" pitchFamily="49" charset="-122"/>
                <a:ea typeface="楷体" panose="02010609060101010101" pitchFamily="49" charset="-122"/>
              </a:rPr>
              <a:t>家</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雖</a:t>
            </a:r>
            <a:r>
              <a:rPr lang="zh-TW" altLang="en-US" sz="5400" dirty="0">
                <a:latin typeface="楷体" panose="02010609060101010101" pitchFamily="49" charset="-122"/>
                <a:ea typeface="楷体" panose="02010609060101010101" pitchFamily="49" charset="-122"/>
              </a:rPr>
              <a:t>然歹代暫時縱</a:t>
            </a:r>
            <a:r>
              <a:rPr lang="zh-TW" altLang="en-US" sz="5400" dirty="0" smtClean="0">
                <a:latin typeface="楷体" panose="02010609060101010101" pitchFamily="49" charset="-122"/>
                <a:ea typeface="楷体" panose="02010609060101010101" pitchFamily="49" charset="-122"/>
              </a:rPr>
              <a:t>橫</a:t>
            </a:r>
            <a:endParaRPr lang="en-US" altLang="zh-TW" sz="5400" dirty="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公</a:t>
            </a:r>
            <a:r>
              <a:rPr lang="zh-TW" altLang="en-US" sz="5400" dirty="0">
                <a:latin typeface="楷体" panose="02010609060101010101" pitchFamily="49" charset="-122"/>
                <a:ea typeface="楷体" panose="02010609060101010101" pitchFamily="49" charset="-122"/>
              </a:rPr>
              <a:t>義穩當得</a:t>
            </a:r>
            <a:r>
              <a:rPr lang="zh-TW" altLang="en-US" sz="5400" dirty="0" smtClean="0">
                <a:latin typeface="楷体" panose="02010609060101010101" pitchFamily="49" charset="-122"/>
                <a:ea typeface="楷体" panose="02010609060101010101" pitchFamily="49" charset="-122"/>
              </a:rPr>
              <a:t>勝</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773700401"/>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smtClean="0">
                <a:effectLst/>
                <a:latin typeface="楷体" panose="02010609060101010101" pitchFamily="49" charset="-122"/>
                <a:ea typeface="楷体" panose="02010609060101010101" pitchFamily="49" charset="-122"/>
              </a:rPr>
              <a:t>我</a:t>
            </a:r>
            <a:r>
              <a:rPr lang="zh-TW" altLang="en-US" sz="5400" dirty="0">
                <a:effectLst/>
                <a:latin typeface="楷体" panose="02010609060101010101" pitchFamily="49" charset="-122"/>
                <a:ea typeface="楷体" panose="02010609060101010101" pitchFamily="49" charset="-122"/>
              </a:rPr>
              <a:t>心謳咾上帝</a:t>
            </a:r>
          </a:p>
        </p:txBody>
      </p:sp>
      <p:sp>
        <p:nvSpPr>
          <p:cNvPr id="3" name="Subtitle 2"/>
          <p:cNvSpPr>
            <a:spLocks noGrp="1"/>
          </p:cNvSpPr>
          <p:nvPr>
            <p:ph type="body" sz="quarter" idx="10"/>
          </p:nvPr>
        </p:nvSpPr>
        <p:spPr>
          <a:xfrm>
            <a:off x="381000" y="19812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聖國臨到地</a:t>
            </a:r>
            <a:r>
              <a:rPr lang="zh-TW" altLang="en-US" sz="5400" dirty="0" smtClean="0">
                <a:latin typeface="楷体" panose="02010609060101010101" pitchFamily="49" charset="-122"/>
                <a:ea typeface="楷体" panose="02010609060101010101" pitchFamily="49" charset="-122"/>
              </a:rPr>
              <a:t>上</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若</a:t>
            </a:r>
            <a:r>
              <a:rPr lang="zh-TW" altLang="en-US" sz="5400" dirty="0">
                <a:latin typeface="楷体" panose="02010609060101010101" pitchFamily="49" charset="-122"/>
                <a:ea typeface="楷体" panose="02010609060101010101" pitchFamily="49" charset="-122"/>
              </a:rPr>
              <a:t>準佇天一</a:t>
            </a:r>
            <a:r>
              <a:rPr lang="zh-TW" altLang="en-US" sz="5400" dirty="0" smtClean="0">
                <a:latin typeface="楷体" panose="02010609060101010101" pitchFamily="49" charset="-122"/>
                <a:ea typeface="楷体" panose="02010609060101010101" pitchFamily="49" charset="-122"/>
              </a:rPr>
              <a:t>樣</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天</a:t>
            </a:r>
            <a:r>
              <a:rPr lang="zh-TW" altLang="en-US" sz="5400" dirty="0">
                <a:latin typeface="楷体" panose="02010609060101010101" pitchFamily="49" charset="-122"/>
                <a:ea typeface="楷体" panose="02010609060101010101" pitchFamily="49" charset="-122"/>
              </a:rPr>
              <a:t>下到尾合做一</a:t>
            </a:r>
            <a:r>
              <a:rPr lang="zh-TW" altLang="en-US" sz="5400" dirty="0" smtClean="0">
                <a:latin typeface="楷体" panose="02010609060101010101" pitchFamily="49" charset="-122"/>
                <a:ea typeface="楷体" panose="02010609060101010101" pitchFamily="49" charset="-122"/>
              </a:rPr>
              <a:t>家</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榮</a:t>
            </a:r>
            <a:r>
              <a:rPr lang="zh-TW" altLang="en-US" sz="5400" dirty="0">
                <a:latin typeface="楷体" panose="02010609060101010101" pitchFamily="49" charset="-122"/>
                <a:ea typeface="楷体" panose="02010609060101010101" pitchFamily="49" charset="-122"/>
              </a:rPr>
              <a:t>光歸佇上</a:t>
            </a:r>
            <a:r>
              <a:rPr lang="zh-TW" altLang="en-US" sz="5400" dirty="0" smtClean="0">
                <a:latin typeface="楷体" panose="02010609060101010101" pitchFamily="49" charset="-122"/>
                <a:ea typeface="楷体" panose="02010609060101010101" pitchFamily="49" charset="-122"/>
              </a:rPr>
              <a:t>帝</a:t>
            </a:r>
            <a:endParaRPr lang="en-US" altLang="zh-TW" sz="5400" dirty="0" smtClean="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942987434"/>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99</TotalTime>
  <Words>915</Words>
  <Application>Microsoft Office PowerPoint</Application>
  <PresentationFormat>On-screen Show (4:3)</PresentationFormat>
  <Paragraphs>59</Paragraphs>
  <Slides>7</Slides>
  <Notes>7</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7</vt:i4>
      </vt:variant>
    </vt:vector>
  </HeadingPairs>
  <TitlesOfParts>
    <vt:vector size="15" baseType="lpstr">
      <vt:lpstr>楷体</vt:lpstr>
      <vt:lpstr>Arial</vt:lpstr>
      <vt:lpstr>Calibri</vt:lpstr>
      <vt:lpstr>Courier New</vt:lpstr>
      <vt:lpstr>Trebuchet MS</vt:lpstr>
      <vt:lpstr>Wingdings</vt:lpstr>
      <vt:lpstr>1_Purple Template 1 Trebuchet</vt:lpstr>
      <vt:lpstr>White with Courier font for code slides</vt:lpstr>
      <vt:lpstr>我心謳咾上帝</vt:lpstr>
      <vt:lpstr>我心謳咾上帝</vt:lpstr>
      <vt:lpstr>我心謳咾上帝</vt:lpstr>
      <vt:lpstr>我心謳咾上帝</vt:lpstr>
      <vt:lpstr>我心謳咾上帝</vt:lpstr>
      <vt:lpstr>我心謳咾上帝</vt:lpstr>
      <vt:lpstr>我心謳咾上帝</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Yuan-Ching Chen</cp:lastModifiedBy>
  <cp:revision>22</cp:revision>
  <dcterms:created xsi:type="dcterms:W3CDTF">2015-02-07T13:24:58Z</dcterms:created>
  <dcterms:modified xsi:type="dcterms:W3CDTF">2015-08-29T00:07:10Z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