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2"/>
    <p:sldMasterId id="2147483674" r:id="rId3"/>
  </p:sldMasterIdLst>
  <p:notesMasterIdLst>
    <p:notesMasterId r:id="rId11"/>
  </p:notesMasterIdLst>
  <p:sldIdLst>
    <p:sldId id="257" r:id="rId4"/>
    <p:sldId id="258" r:id="rId5"/>
    <p:sldId id="259" r:id="rId6"/>
    <p:sldId id="260" r:id="rId7"/>
    <p:sldId id="261" r:id="rId8"/>
    <p:sldId id="262" r:id="rId9"/>
    <p:sldId id="263"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3" d="100"/>
          <a:sy n="53" d="100"/>
        </p:scale>
        <p:origin x="78" y="36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viewProps" Target="viewProps.xml"/><Relationship Id="rId3" Type="http://schemas.openxmlformats.org/officeDocument/2006/relationships/slideMaster" Target="slideMasters/slideMaster2.xml"/><Relationship Id="rId7" Type="http://schemas.openxmlformats.org/officeDocument/2006/relationships/slide" Target="slides/slide4.xml"/><Relationship Id="rId12" Type="http://schemas.openxmlformats.org/officeDocument/2006/relationships/presProps" Target="presProps.xml"/><Relationship Id="rId2" Type="http://schemas.openxmlformats.org/officeDocument/2006/relationships/slideMaster" Target="slideMasters/slideMaster1.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notesMaster" Target="notesMasters/notesMaster1.xml"/><Relationship Id="rId5" Type="http://schemas.openxmlformats.org/officeDocument/2006/relationships/slide" Target="slides/slide2.xml"/><Relationship Id="rId15" Type="http://schemas.openxmlformats.org/officeDocument/2006/relationships/tableStyles" Target="tableStyles.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8EDDCB5-25FA-4B92-B367-716A99AF579F}" type="datetimeFigureOut">
              <a:rPr lang="en-US" smtClean="0"/>
              <a:t>7/10/2015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E12F0A7-4867-4D9B-9AE4-EB8AB32E533B}" type="slidenum">
              <a:rPr lang="en-US" smtClean="0"/>
              <a:t>‹#›</a:t>
            </a:fld>
            <a:endParaRPr lang="en-US"/>
          </a:p>
        </p:txBody>
      </p:sp>
    </p:spTree>
    <p:extLst>
      <p:ext uri="{BB962C8B-B14F-4D97-AF65-F5344CB8AC3E}">
        <p14:creationId xmlns:p14="http://schemas.microsoft.com/office/powerpoint/2010/main" val="10213822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7/10/2015 10:03 AM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a:t>
            </a:fld>
            <a:endParaRPr lang="en-US" dirty="0"/>
          </a:p>
        </p:txBody>
      </p:sp>
    </p:spTree>
    <p:extLst>
      <p:ext uri="{BB962C8B-B14F-4D97-AF65-F5344CB8AC3E}">
        <p14:creationId xmlns:p14="http://schemas.microsoft.com/office/powerpoint/2010/main" val="21293157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7/10/2015 10:03 AM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2</a:t>
            </a:fld>
            <a:endParaRPr lang="en-US" dirty="0"/>
          </a:p>
        </p:txBody>
      </p:sp>
    </p:spTree>
    <p:extLst>
      <p:ext uri="{BB962C8B-B14F-4D97-AF65-F5344CB8AC3E}">
        <p14:creationId xmlns:p14="http://schemas.microsoft.com/office/powerpoint/2010/main" val="98761214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7/10/2015 10:04 AM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3</a:t>
            </a:fld>
            <a:endParaRPr lang="en-US" dirty="0"/>
          </a:p>
        </p:txBody>
      </p:sp>
    </p:spTree>
    <p:extLst>
      <p:ext uri="{BB962C8B-B14F-4D97-AF65-F5344CB8AC3E}">
        <p14:creationId xmlns:p14="http://schemas.microsoft.com/office/powerpoint/2010/main" val="138719458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7/10/2015 10:07 AM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4</a:t>
            </a:fld>
            <a:endParaRPr lang="en-US" dirty="0"/>
          </a:p>
        </p:txBody>
      </p:sp>
    </p:spTree>
    <p:extLst>
      <p:ext uri="{BB962C8B-B14F-4D97-AF65-F5344CB8AC3E}">
        <p14:creationId xmlns:p14="http://schemas.microsoft.com/office/powerpoint/2010/main" val="81283535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7/10/2015 10:07 AM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5</a:t>
            </a:fld>
            <a:endParaRPr lang="en-US" dirty="0"/>
          </a:p>
        </p:txBody>
      </p:sp>
    </p:spTree>
    <p:extLst>
      <p:ext uri="{BB962C8B-B14F-4D97-AF65-F5344CB8AC3E}">
        <p14:creationId xmlns:p14="http://schemas.microsoft.com/office/powerpoint/2010/main" val="337050825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7/10/2015 10:08 AM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6</a:t>
            </a:fld>
            <a:endParaRPr lang="en-US" dirty="0"/>
          </a:p>
        </p:txBody>
      </p:sp>
    </p:spTree>
    <p:extLst>
      <p:ext uri="{BB962C8B-B14F-4D97-AF65-F5344CB8AC3E}">
        <p14:creationId xmlns:p14="http://schemas.microsoft.com/office/powerpoint/2010/main" val="351195930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7/10/2015 10:09 AM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7</a:t>
            </a:fld>
            <a:endParaRPr lang="en-US" dirty="0"/>
          </a:p>
        </p:txBody>
      </p:sp>
    </p:spTree>
    <p:extLst>
      <p:ext uri="{BB962C8B-B14F-4D97-AF65-F5344CB8AC3E}">
        <p14:creationId xmlns:p14="http://schemas.microsoft.com/office/powerpoint/2010/main" val="25658679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Tree>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2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3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6"/>
          <p:cNvSpPr>
            <a:spLocks noGrp="1"/>
          </p:cNvSpPr>
          <p:nvPr>
            <p:ph type="body" sz="quarter" idx="11"/>
          </p:nvPr>
        </p:nvSpPr>
        <p:spPr>
          <a:xfrm>
            <a:off x="0" y="6238875"/>
            <a:ext cx="9144001" cy="619125"/>
          </a:xfrm>
          <a:solidFill>
            <a:srgbClr val="FFFF99"/>
          </a:solidFill>
        </p:spPr>
        <p:txBody>
          <a:bodyPr wrap="square" lIns="152394" tIns="76197" rIns="152394" bIns="76197" anchor="b" anchorCtr="0">
            <a:noAutofit/>
          </a:bodyPr>
          <a:lstStyle>
            <a:lvl1pPr algn="r">
              <a:buFont typeface="Arial" pitchFamily="34" charset="0"/>
              <a:buNone/>
              <a:defRPr>
                <a:solidFill>
                  <a:srgbClr val="000000"/>
                </a:solidFill>
                <a:effectLst/>
                <a:latin typeface="+mj-lt"/>
              </a:defRPr>
            </a:lvl1pPr>
          </a:lstStyle>
          <a:p>
            <a:pPr lvl="0"/>
            <a:r>
              <a:rPr lang="en-US" smtClean="0"/>
              <a:t>Click to edit Master text styles</a:t>
            </a:r>
          </a:p>
        </p:txBody>
      </p:sp>
    </p:spTree>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Use for slides with Software Co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722313" y="1905000"/>
            <a:ext cx="8040688" cy="193899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381000" y="1412875"/>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81000" y="1411553"/>
            <a:ext cx="4114800" cy="2129814"/>
          </a:xfrm>
        </p:spPr>
        <p:txBody>
          <a:bodyPr/>
          <a:lstStyle>
            <a:lvl1pPr marL="339976" indent="-339976">
              <a:lnSpc>
                <a:spcPct val="90000"/>
              </a:lnSpc>
              <a:defRPr sz="2800"/>
            </a:lvl1pPr>
            <a:lvl2pPr marL="673338" indent="-325424">
              <a:lnSpc>
                <a:spcPct val="90000"/>
              </a:lnSpc>
              <a:defRPr sz="2400"/>
            </a:lvl2pPr>
            <a:lvl3pPr marL="953785" indent="-288384">
              <a:lnSpc>
                <a:spcPct val="90000"/>
              </a:lnSpc>
              <a:defRPr sz="2000"/>
            </a:lvl3pPr>
            <a:lvl4pPr marL="1227618" indent="-273833">
              <a:lnSpc>
                <a:spcPct val="90000"/>
              </a:lnSpc>
              <a:defRPr sz="1800"/>
            </a:lvl4pPr>
            <a:lvl5pPr marL="1516002" indent="-280447">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411553"/>
            <a:ext cx="4114800" cy="2129814"/>
          </a:xfrm>
        </p:spPr>
        <p:txBody>
          <a:bodyPr/>
          <a:lstStyle>
            <a:lvl1pPr marL="347914" indent="-347914">
              <a:lnSpc>
                <a:spcPct val="90000"/>
              </a:lnSpc>
              <a:defRPr sz="2800"/>
            </a:lvl1pPr>
            <a:lvl2pPr marL="673338" indent="-339976">
              <a:lnSpc>
                <a:spcPct val="90000"/>
              </a:lnSpc>
              <a:defRPr sz="2400"/>
            </a:lvl2pPr>
            <a:lvl3pPr marL="961722" indent="-302936">
              <a:lnSpc>
                <a:spcPct val="90000"/>
              </a:lnSpc>
              <a:defRPr sz="2000"/>
            </a:lvl3pPr>
            <a:lvl4pPr marL="1227618" indent="-265896">
              <a:lnSpc>
                <a:spcPct val="90000"/>
              </a:lnSpc>
              <a:defRPr sz="1800"/>
            </a:lvl4pPr>
            <a:lvl5pPr marL="1516002" indent="-273833">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381000" y="1411553"/>
            <a:ext cx="4114800"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80999" y="2174875"/>
            <a:ext cx="4114800" cy="1537344"/>
          </a:xfrm>
        </p:spPr>
        <p:txBody>
          <a:bodyPr/>
          <a:lstStyle>
            <a:lvl1pPr marL="281770" indent="-281770">
              <a:defRPr sz="2300"/>
            </a:lvl1pPr>
            <a:lvl2pPr marL="562218" indent="-265896">
              <a:defRPr sz="2000"/>
            </a:lvl2pPr>
            <a:lvl3pPr marL="813562" indent="-243407">
              <a:defRPr sz="1800"/>
            </a:lvl3pPr>
            <a:lvl4pPr marL="1050354" indent="-228856">
              <a:defRPr sz="1700"/>
            </a:lvl4pPr>
            <a:lvl5pPr marL="1279210" indent="-206367">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981" y="1411553"/>
            <a:ext cx="4117019"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117974" cy="1537344"/>
          </a:xfrm>
        </p:spPr>
        <p:txBody>
          <a:bodyPr/>
          <a:lstStyle>
            <a:lvl1pPr marL="296321" indent="-296321">
              <a:defRPr sz="2300"/>
            </a:lvl1pPr>
            <a:lvl2pPr marL="570155" indent="-273833">
              <a:defRPr sz="2000"/>
            </a:lvl2pPr>
            <a:lvl3pPr marL="821499" indent="-244730">
              <a:defRPr sz="1800"/>
            </a:lvl3pPr>
            <a:lvl4pPr marL="1050354" indent="-236793">
              <a:defRPr sz="1700"/>
            </a:lvl4pPr>
            <a:lvl5pPr marL="1279210" indent="-220919">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WALKIN - Prints in GRAYSCALE">
    <p:spTree>
      <p:nvGrpSpPr>
        <p:cNvPr id="1" name=""/>
        <p:cNvGrpSpPr/>
        <p:nvPr/>
      </p:nvGrpSpPr>
      <p:grpSpPr>
        <a:xfrm>
          <a:off x="0" y="0"/>
          <a:ext cx="0" cy="0"/>
          <a:chOff x="0" y="0"/>
          <a:chExt cx="0" cy="0"/>
        </a:xfrm>
      </p:grpSpPr>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2.xml"/><Relationship Id="rId1" Type="http://schemas.openxmlformats.org/officeDocument/2006/relationships/slideLayout" Target="../slideLayouts/slideLayout13.xml"/><Relationship Id="rId4" Type="http://schemas.openxmlformats.org/officeDocument/2006/relationships/image" Target="../media/image4.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4">
            <a:lum/>
          </a:blip>
          <a:srcRect/>
          <a:stretch>
            <a:fillRect l="-1000" r="-1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smtClean="0"/>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 bg1="dk1" tx1="lt1" bg2="dk2" tx2="lt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61" r:id="rId12"/>
  </p:sldLayoutIdLst>
  <p:transition>
    <p:fade/>
  </p:transition>
  <p:txStyles>
    <p:titleStyle>
      <a:lvl1pPr algn="l" defTabSz="914363" rtl="0" eaLnBrk="1" latinLnBrk="0" hangingPunct="1">
        <a:lnSpc>
          <a:spcPct val="90000"/>
        </a:lnSpc>
        <a:spcBef>
          <a:spcPct val="0"/>
        </a:spcBef>
        <a:buNone/>
        <a:defRPr lang="en-US" sz="4800" b="0" kern="1200" cap="none" spc="-150"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15"/>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16"/>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3">
            <a:lum/>
          </a:blip>
          <a:srcRect/>
          <a:stretch>
            <a:fillRect l="-1000" r="-1000"/>
          </a:stretch>
        </a:blipFill>
        <a:effectLst/>
      </p:bgPr>
    </p:bg>
    <p:spTree>
      <p:nvGrpSpPr>
        <p:cNvPr id="1" name=""/>
        <p:cNvGrpSpPr/>
        <p:nvPr/>
      </p:nvGrpSpPr>
      <p:grpSpPr>
        <a:xfrm>
          <a:off x="0" y="0"/>
          <a:ext cx="0" cy="0"/>
          <a:chOff x="0" y="0"/>
          <a:chExt cx="0" cy="0"/>
        </a:xfrm>
      </p:grpSpPr>
      <p:pic>
        <p:nvPicPr>
          <p:cNvPr id="4" name="Picture 3" descr="white rectangle.png"/>
          <p:cNvPicPr>
            <a:picLocks noChangeAspect="1"/>
          </p:cNvPicPr>
          <p:nvPr/>
        </p:nvPicPr>
        <p:blipFill>
          <a:blip r:embed="rId4"/>
          <a:srcRect b="10453"/>
          <a:stretch>
            <a:fillRect/>
          </a:stretch>
        </p:blipFill>
        <p:spPr>
          <a:xfrm>
            <a:off x="0" y="1299706"/>
            <a:ext cx="9144000" cy="5558294"/>
          </a:xfrm>
          <a:prstGeom prst="rect">
            <a:avLst/>
          </a:prstGeom>
        </p:spPr>
      </p:pic>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722312" y="1905000"/>
            <a:ext cx="8040688" cy="2108269"/>
          </a:xfrm>
          <a:prstGeom prst="rect">
            <a:avLst/>
          </a:prstGeom>
        </p:spPr>
        <p:txBody>
          <a:bodyPr vert="horz" wrap="square" lIns="0" tIns="0" rIns="0" bIns="0" rtlCol="0">
            <a:sp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 bg1="lt1" tx1="dk1" bg2="lt2" tx2="dk2" accent1="accent1" accent2="accent2" accent3="accent3" accent4="accent4" accent5="accent5" accent6="accent6" hlink="hlink" folHlink="folHlink"/>
  <p:sldLayoutIdLst>
    <p:sldLayoutId id="2147483675" r:id="rId1"/>
  </p:sldLayoutIdLst>
  <p:transition>
    <p:fade/>
  </p:transition>
  <p:txStyles>
    <p:titleStyle>
      <a:lvl1pPr algn="l" defTabSz="914363" rtl="0" eaLnBrk="1" latinLnBrk="0" hangingPunct="1">
        <a:lnSpc>
          <a:spcPct val="90000"/>
        </a:lnSpc>
        <a:spcBef>
          <a:spcPct val="0"/>
        </a:spcBef>
        <a:buNone/>
        <a:defRPr lang="en-US" sz="4800" b="0" kern="1200" cap="none" spc="-125"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0" indent="0" algn="l" defTabSz="914363" rtl="0" eaLnBrk="1" latinLnBrk="0" hangingPunct="1">
        <a:lnSpc>
          <a:spcPct val="90000"/>
        </a:lnSpc>
        <a:spcBef>
          <a:spcPct val="20000"/>
        </a:spcBef>
        <a:buFont typeface="Arial" pitchFamily="34" charset="0"/>
        <a:buNone/>
        <a:defRPr sz="3000" b="1" kern="1200">
          <a:solidFill>
            <a:schemeClr val="tx1"/>
          </a:solidFill>
          <a:latin typeface="Courier New" pitchFamily="49" charset="0"/>
          <a:ea typeface="+mn-ea"/>
          <a:cs typeface="Courier New" pitchFamily="49" charset="0"/>
        </a:defRPr>
      </a:lvl1pPr>
      <a:lvl2pPr marL="384954" indent="-7937" algn="l" defTabSz="914363" rtl="0" eaLnBrk="1" latinLnBrk="0" hangingPunct="1">
        <a:lnSpc>
          <a:spcPct val="90000"/>
        </a:lnSpc>
        <a:spcBef>
          <a:spcPct val="20000"/>
        </a:spcBef>
        <a:buFont typeface="Arial" pitchFamily="34" charset="0"/>
        <a:buNone/>
        <a:defRPr sz="2800" b="1" kern="1200">
          <a:solidFill>
            <a:schemeClr val="tx1"/>
          </a:solidFill>
          <a:latin typeface="Courier New" pitchFamily="49" charset="0"/>
          <a:ea typeface="+mn-ea"/>
          <a:cs typeface="Courier New" pitchFamily="49" charset="0"/>
        </a:defRPr>
      </a:lvl2pPr>
      <a:lvl3pPr marL="761970"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3pPr>
      <a:lvl4pPr marL="1094009"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4pPr>
      <a:lvl5pPr marL="1426047" indent="0"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81000" y="2514600"/>
            <a:ext cx="8229600" cy="913895"/>
          </a:xfrm>
        </p:spPr>
        <p:txBody>
          <a:bodyPr/>
          <a:lstStyle/>
          <a:p>
            <a:pPr algn="ctr"/>
            <a:r>
              <a:rPr lang="zh-TW" altLang="en-US" dirty="0" smtClean="0">
                <a:effectLst/>
                <a:latin typeface="楷体" panose="02010609060101010101" pitchFamily="49" charset="-122"/>
                <a:ea typeface="楷体" panose="02010609060101010101" pitchFamily="49" charset="-122"/>
              </a:rPr>
              <a:t>我</a:t>
            </a:r>
            <a:r>
              <a:rPr lang="zh-TW" altLang="en-US" dirty="0">
                <a:effectLst/>
                <a:latin typeface="楷体" panose="02010609060101010101" pitchFamily="49" charset="-122"/>
                <a:ea typeface="楷体" panose="02010609060101010101" pitchFamily="49" charset="-122"/>
              </a:rPr>
              <a:t>心謳咾上帝</a:t>
            </a:r>
            <a:endParaRPr lang="zh-TW" altLang="en-US" dirty="0">
              <a:effectLst/>
              <a:latin typeface="楷体" panose="02010609060101010101" pitchFamily="49" charset="-122"/>
              <a:ea typeface="楷体" panose="02010609060101010101" pitchFamily="49" charset="-122"/>
            </a:endParaRPr>
          </a:p>
        </p:txBody>
      </p:sp>
    </p:spTree>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smtClean="0">
                <a:effectLst/>
                <a:latin typeface="楷体" panose="02010609060101010101" pitchFamily="49" charset="-122"/>
                <a:ea typeface="楷体" panose="02010609060101010101" pitchFamily="49" charset="-122"/>
              </a:rPr>
              <a:t>我</a:t>
            </a:r>
            <a:r>
              <a:rPr lang="zh-TW" altLang="en-US" sz="5400" dirty="0">
                <a:effectLst/>
                <a:latin typeface="楷体" panose="02010609060101010101" pitchFamily="49" charset="-122"/>
                <a:ea typeface="楷体" panose="02010609060101010101" pitchFamily="49" charset="-122"/>
              </a:rPr>
              <a:t>心謳咾上帝</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2209800"/>
            <a:ext cx="8382000" cy="3490186"/>
          </a:xfrm>
        </p:spPr>
        <p:txBody>
          <a:bodyPr/>
          <a:lstStyle/>
          <a:p>
            <a:pPr marL="0" indent="0" algn="ctr">
              <a:buNone/>
            </a:pPr>
            <a:r>
              <a:rPr lang="en-US" altLang="zh-TW" sz="5400" dirty="0">
                <a:latin typeface="楷体" panose="02010609060101010101" pitchFamily="49" charset="-122"/>
                <a:ea typeface="楷体" panose="02010609060101010101" pitchFamily="49" charset="-122"/>
              </a:rPr>
              <a:t>1 </a:t>
            </a:r>
            <a:r>
              <a:rPr lang="zh-TW" altLang="en-US" sz="5400" dirty="0" smtClean="0">
                <a:latin typeface="楷体" panose="02010609060101010101" pitchFamily="49" charset="-122"/>
                <a:ea typeface="楷体" panose="02010609060101010101" pitchFamily="49" charset="-122"/>
              </a:rPr>
              <a:t>我心</a:t>
            </a:r>
            <a:r>
              <a:rPr lang="zh-TW" altLang="en-US" sz="5400" dirty="0">
                <a:latin typeface="楷体" panose="02010609060101010101" pitchFamily="49" charset="-122"/>
                <a:ea typeface="楷体" panose="02010609060101010101" pitchFamily="49" charset="-122"/>
              </a:rPr>
              <a:t>謳咾上</a:t>
            </a:r>
            <a:r>
              <a:rPr lang="zh-TW" altLang="en-US" sz="5400" dirty="0" smtClean="0">
                <a:latin typeface="楷体" panose="02010609060101010101" pitchFamily="49" charset="-122"/>
                <a:ea typeface="楷体" panose="02010609060101010101" pitchFamily="49" charset="-122"/>
              </a:rPr>
              <a:t>帝</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自</a:t>
            </a:r>
            <a:r>
              <a:rPr lang="zh-TW" altLang="en-US" sz="5400" dirty="0">
                <a:latin typeface="楷体" panose="02010609060101010101" pitchFamily="49" charset="-122"/>
                <a:ea typeface="楷体" panose="02010609060101010101" pitchFamily="49" charset="-122"/>
              </a:rPr>
              <a:t>然永活的</a:t>
            </a:r>
            <a:r>
              <a:rPr lang="zh-TW" altLang="en-US" sz="5400" dirty="0" smtClean="0">
                <a:latin typeface="楷体" panose="02010609060101010101" pitchFamily="49" charset="-122"/>
                <a:ea typeface="楷体" panose="02010609060101010101" pitchFamily="49" charset="-122"/>
              </a:rPr>
              <a:t>父</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天</a:t>
            </a:r>
            <a:r>
              <a:rPr lang="zh-TW" altLang="en-US" sz="5400" dirty="0">
                <a:latin typeface="楷体" panose="02010609060101010101" pitchFamily="49" charset="-122"/>
                <a:ea typeface="楷体" panose="02010609060101010101" pitchFamily="49" charset="-122"/>
              </a:rPr>
              <a:t>地萬有相及應</a:t>
            </a:r>
            <a:r>
              <a:rPr lang="zh-TW" altLang="en-US" sz="5400" dirty="0" smtClean="0">
                <a:latin typeface="楷体" panose="02010609060101010101" pitchFamily="49" charset="-122"/>
                <a:ea typeface="楷体" panose="02010609060101010101" pitchFamily="49" charset="-122"/>
              </a:rPr>
              <a:t>聲</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謳</a:t>
            </a:r>
            <a:r>
              <a:rPr lang="zh-TW" altLang="en-US" sz="5400" dirty="0">
                <a:latin typeface="楷体" panose="02010609060101010101" pitchFamily="49" charset="-122"/>
                <a:ea typeface="楷体" panose="02010609060101010101" pitchFamily="49" charset="-122"/>
              </a:rPr>
              <a:t>咾祂大尊</a:t>
            </a:r>
            <a:r>
              <a:rPr lang="zh-TW" altLang="en-US" sz="5400" dirty="0" smtClean="0">
                <a:latin typeface="楷体" panose="02010609060101010101" pitchFamily="49" charset="-122"/>
                <a:ea typeface="楷体" panose="02010609060101010101" pitchFamily="49" charset="-122"/>
              </a:rPr>
              <a:t>名</a:t>
            </a:r>
            <a:endParaRPr lang="zh-TW" altLang="en-US" sz="5400"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1145386725"/>
      </p:ext>
    </p:extLst>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smtClean="0">
                <a:effectLst/>
                <a:latin typeface="楷体" panose="02010609060101010101" pitchFamily="49" charset="-122"/>
                <a:ea typeface="楷体" panose="02010609060101010101" pitchFamily="49" charset="-122"/>
              </a:rPr>
              <a:t>我</a:t>
            </a:r>
            <a:r>
              <a:rPr lang="zh-TW" altLang="en-US" sz="5400" dirty="0">
                <a:effectLst/>
                <a:latin typeface="楷体" panose="02010609060101010101" pitchFamily="49" charset="-122"/>
                <a:ea typeface="楷体" panose="02010609060101010101" pitchFamily="49" charset="-122"/>
              </a:rPr>
              <a:t>心謳咾上帝</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2209800"/>
            <a:ext cx="8382000" cy="3490186"/>
          </a:xfrm>
        </p:spPr>
        <p:txBody>
          <a:bodyPr/>
          <a:lstStyle/>
          <a:p>
            <a:pPr marL="0" indent="0" algn="ctr">
              <a:buNone/>
            </a:pPr>
            <a:r>
              <a:rPr lang="zh-TW" altLang="en-US" sz="5400" dirty="0">
                <a:latin typeface="楷体" panose="02010609060101010101" pitchFamily="49" charset="-122"/>
                <a:ea typeface="楷体" panose="02010609060101010101" pitchFamily="49" charset="-122"/>
              </a:rPr>
              <a:t>樹木田園水</a:t>
            </a:r>
            <a:r>
              <a:rPr lang="zh-TW" altLang="en-US" sz="5400" dirty="0" smtClean="0">
                <a:latin typeface="楷体" panose="02010609060101010101" pitchFamily="49" charset="-122"/>
                <a:ea typeface="楷体" panose="02010609060101010101" pitchFamily="49" charset="-122"/>
              </a:rPr>
              <a:t>泉</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穹</a:t>
            </a:r>
            <a:r>
              <a:rPr lang="zh-TW" altLang="en-US" sz="5400" dirty="0">
                <a:latin typeface="楷体" panose="02010609060101010101" pitchFamily="49" charset="-122"/>
                <a:ea typeface="楷体" panose="02010609060101010101" pitchFamily="49" charset="-122"/>
              </a:rPr>
              <a:t>蒼大海高</a:t>
            </a:r>
            <a:r>
              <a:rPr lang="zh-TW" altLang="en-US" sz="5400" dirty="0" smtClean="0">
                <a:latin typeface="楷体" panose="02010609060101010101" pitchFamily="49" charset="-122"/>
                <a:ea typeface="楷体" panose="02010609060101010101" pitchFamily="49" charset="-122"/>
              </a:rPr>
              <a:t>山</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顯</a:t>
            </a:r>
            <a:r>
              <a:rPr lang="zh-TW" altLang="en-US" sz="5400" dirty="0">
                <a:latin typeface="楷体" panose="02010609060101010101" pitchFamily="49" charset="-122"/>
                <a:ea typeface="楷体" panose="02010609060101010101" pitchFamily="49" charset="-122"/>
              </a:rPr>
              <a:t>明祂大權能榮</a:t>
            </a:r>
            <a:r>
              <a:rPr lang="zh-TW" altLang="en-US" sz="5400" dirty="0" smtClean="0">
                <a:latin typeface="楷体" panose="02010609060101010101" pitchFamily="49" charset="-122"/>
                <a:ea typeface="楷体" panose="02010609060101010101" pitchFamily="49" charset="-122"/>
              </a:rPr>
              <a:t>光</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仁</a:t>
            </a:r>
            <a:r>
              <a:rPr lang="zh-TW" altLang="en-US" sz="5400" dirty="0">
                <a:latin typeface="楷体" panose="02010609060101010101" pitchFamily="49" charset="-122"/>
                <a:ea typeface="楷体" panose="02010609060101010101" pitchFamily="49" charset="-122"/>
              </a:rPr>
              <a:t>愛公義齊</a:t>
            </a:r>
            <a:r>
              <a:rPr lang="zh-TW" altLang="en-US" sz="5400" dirty="0" smtClean="0">
                <a:latin typeface="楷体" panose="02010609060101010101" pitchFamily="49" charset="-122"/>
                <a:ea typeface="楷体" panose="02010609060101010101" pitchFamily="49" charset="-122"/>
              </a:rPr>
              <a:t>全</a:t>
            </a:r>
            <a:endParaRPr lang="zh-TW" altLang="en-US" sz="5400"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1112971114"/>
      </p:ext>
    </p:extLst>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smtClean="0">
                <a:effectLst/>
                <a:latin typeface="楷体" panose="02010609060101010101" pitchFamily="49" charset="-122"/>
                <a:ea typeface="楷体" panose="02010609060101010101" pitchFamily="49" charset="-122"/>
              </a:rPr>
              <a:t>我</a:t>
            </a:r>
            <a:r>
              <a:rPr lang="zh-TW" altLang="en-US" sz="5400" dirty="0">
                <a:effectLst/>
                <a:latin typeface="楷体" panose="02010609060101010101" pitchFamily="49" charset="-122"/>
                <a:ea typeface="楷体" panose="02010609060101010101" pitchFamily="49" charset="-122"/>
              </a:rPr>
              <a:t>心謳咾上帝</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2209800"/>
            <a:ext cx="8382000" cy="3490186"/>
          </a:xfrm>
        </p:spPr>
        <p:txBody>
          <a:bodyPr/>
          <a:lstStyle/>
          <a:p>
            <a:pPr marL="0" indent="0" algn="ctr">
              <a:buNone/>
            </a:pPr>
            <a:r>
              <a:rPr lang="en-US" altLang="zh-TW" sz="5400" dirty="0">
                <a:latin typeface="楷体" panose="02010609060101010101" pitchFamily="49" charset="-122"/>
                <a:ea typeface="楷体" panose="02010609060101010101" pitchFamily="49" charset="-122"/>
              </a:rPr>
              <a:t>2 </a:t>
            </a:r>
            <a:r>
              <a:rPr lang="zh-TW" altLang="en-US" sz="5400" dirty="0">
                <a:latin typeface="楷体" panose="02010609060101010101" pitchFamily="49" charset="-122"/>
                <a:ea typeface="楷体" panose="02010609060101010101" pitchFamily="49" charset="-122"/>
              </a:rPr>
              <a:t>我心謳咾上</a:t>
            </a:r>
            <a:r>
              <a:rPr lang="zh-TW" altLang="en-US" sz="5400" dirty="0" smtClean="0">
                <a:latin typeface="楷体" panose="02010609060101010101" pitchFamily="49" charset="-122"/>
                <a:ea typeface="楷体" panose="02010609060101010101" pitchFamily="49" charset="-122"/>
              </a:rPr>
              <a:t>帝</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世</a:t>
            </a:r>
            <a:r>
              <a:rPr lang="zh-TW" altLang="en-US" sz="5400" dirty="0">
                <a:latin typeface="楷体" panose="02010609060101010101" pitchFamily="49" charset="-122"/>
                <a:ea typeface="楷体" panose="02010609060101010101" pitchFamily="49" charset="-122"/>
              </a:rPr>
              <a:t>間眾人的</a:t>
            </a:r>
            <a:r>
              <a:rPr lang="zh-TW" altLang="en-US" sz="5400" dirty="0" smtClean="0">
                <a:latin typeface="楷体" panose="02010609060101010101" pitchFamily="49" charset="-122"/>
                <a:ea typeface="楷体" panose="02010609060101010101" pitchFamily="49" charset="-122"/>
              </a:rPr>
              <a:t>父</a:t>
            </a:r>
            <a:endParaRPr lang="en-US" altLang="zh-TW" sz="5400" dirty="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空</a:t>
            </a:r>
            <a:r>
              <a:rPr lang="zh-TW" altLang="en-US" sz="5400" dirty="0">
                <a:latin typeface="楷体" panose="02010609060101010101" pitchFamily="49" charset="-122"/>
                <a:ea typeface="楷体" panose="02010609060101010101" pitchFamily="49" charset="-122"/>
              </a:rPr>
              <a:t>中飛鳥吟詩出</a:t>
            </a:r>
            <a:r>
              <a:rPr lang="zh-TW" altLang="en-US" sz="5400" dirty="0" smtClean="0">
                <a:latin typeface="楷体" panose="02010609060101010101" pitchFamily="49" charset="-122"/>
                <a:ea typeface="楷体" panose="02010609060101010101" pitchFamily="49" charset="-122"/>
              </a:rPr>
              <a:t>聲</a:t>
            </a:r>
            <a:endParaRPr lang="en-US" altLang="zh-TW" sz="5400" dirty="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謳</a:t>
            </a:r>
            <a:r>
              <a:rPr lang="zh-TW" altLang="en-US" sz="5400" dirty="0">
                <a:latin typeface="楷体" panose="02010609060101010101" pitchFamily="49" charset="-122"/>
                <a:ea typeface="楷体" panose="02010609060101010101" pitchFamily="49" charset="-122"/>
              </a:rPr>
              <a:t>咾祂大尊</a:t>
            </a:r>
            <a:r>
              <a:rPr lang="zh-TW" altLang="en-US" sz="5400" dirty="0" smtClean="0">
                <a:latin typeface="楷体" panose="02010609060101010101" pitchFamily="49" charset="-122"/>
                <a:ea typeface="楷体" panose="02010609060101010101" pitchFamily="49" charset="-122"/>
              </a:rPr>
              <a:t>名</a:t>
            </a:r>
            <a:endParaRPr lang="zh-TW" altLang="en-US" sz="5400"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3399387480"/>
      </p:ext>
    </p:extLst>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smtClean="0">
                <a:effectLst/>
                <a:latin typeface="楷体" panose="02010609060101010101" pitchFamily="49" charset="-122"/>
                <a:ea typeface="楷体" panose="02010609060101010101" pitchFamily="49" charset="-122"/>
              </a:rPr>
              <a:t>我</a:t>
            </a:r>
            <a:r>
              <a:rPr lang="zh-TW" altLang="en-US" sz="5400" dirty="0">
                <a:effectLst/>
                <a:latin typeface="楷体" panose="02010609060101010101" pitchFamily="49" charset="-122"/>
                <a:ea typeface="楷体" panose="02010609060101010101" pitchFamily="49" charset="-122"/>
              </a:rPr>
              <a:t>心謳咾上帝</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2209800"/>
            <a:ext cx="8382000" cy="3490186"/>
          </a:xfrm>
        </p:spPr>
        <p:txBody>
          <a:bodyPr/>
          <a:lstStyle/>
          <a:p>
            <a:pPr marL="0" indent="0" algn="ctr">
              <a:buNone/>
            </a:pPr>
            <a:r>
              <a:rPr lang="zh-TW" altLang="en-US" sz="5400" dirty="0">
                <a:latin typeface="楷体" panose="02010609060101010101" pitchFamily="49" charset="-122"/>
                <a:ea typeface="楷体" panose="02010609060101010101" pitchFamily="49" charset="-122"/>
              </a:rPr>
              <a:t>溪水草埔青</a:t>
            </a:r>
            <a:r>
              <a:rPr lang="zh-TW" altLang="en-US" sz="5400" dirty="0" smtClean="0">
                <a:latin typeface="楷体" panose="02010609060101010101" pitchFamily="49" charset="-122"/>
                <a:ea typeface="楷体" panose="02010609060101010101" pitchFamily="49" charset="-122"/>
              </a:rPr>
              <a:t>翠</a:t>
            </a:r>
            <a:endParaRPr lang="en-US" altLang="zh-TW" sz="5400" dirty="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芳</a:t>
            </a:r>
            <a:r>
              <a:rPr lang="zh-TW" altLang="en-US" sz="5400" dirty="0">
                <a:latin typeface="楷体" panose="02010609060101010101" pitchFamily="49" charset="-122"/>
                <a:ea typeface="楷体" panose="02010609060101010101" pitchFamily="49" charset="-122"/>
              </a:rPr>
              <a:t>花果子極</a:t>
            </a:r>
            <a:r>
              <a:rPr lang="zh-TW" altLang="en-US" sz="5400" dirty="0" smtClean="0">
                <a:latin typeface="楷体" panose="02010609060101010101" pitchFamily="49" charset="-122"/>
                <a:ea typeface="楷体" panose="02010609060101010101" pitchFamily="49" charset="-122"/>
              </a:rPr>
              <a:t>媠</a:t>
            </a:r>
            <a:endParaRPr lang="en-US" altLang="zh-TW" sz="5400" dirty="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日</a:t>
            </a:r>
            <a:r>
              <a:rPr lang="zh-TW" altLang="en-US" sz="5400" dirty="0">
                <a:latin typeface="楷体" panose="02010609060101010101" pitchFamily="49" charset="-122"/>
                <a:ea typeface="楷体" panose="02010609060101010101" pitchFamily="49" charset="-122"/>
              </a:rPr>
              <a:t>光照</a:t>
            </a:r>
            <a:r>
              <a:rPr lang="zh-TW" altLang="en-US" sz="5400" dirty="0" smtClean="0">
                <a:latin typeface="楷体" panose="02010609060101010101" pitchFamily="49" charset="-122"/>
                <a:ea typeface="楷体" panose="02010609060101010101" pitchFamily="49" charset="-122"/>
              </a:rPr>
              <a:t>來 涼</a:t>
            </a:r>
            <a:r>
              <a:rPr lang="zh-TW" altLang="en-US" sz="5400" dirty="0">
                <a:latin typeface="楷体" panose="02010609060101010101" pitchFamily="49" charset="-122"/>
                <a:ea typeface="楷体" panose="02010609060101010101" pitchFamily="49" charset="-122"/>
              </a:rPr>
              <a:t>風吹</a:t>
            </a:r>
            <a:r>
              <a:rPr lang="zh-TW" altLang="en-US" sz="5400" dirty="0" smtClean="0">
                <a:latin typeface="楷体" panose="02010609060101010101" pitchFamily="49" charset="-122"/>
                <a:ea typeface="楷体" panose="02010609060101010101" pitchFamily="49" charset="-122"/>
              </a:rPr>
              <a:t>來</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講</a:t>
            </a:r>
            <a:r>
              <a:rPr lang="zh-TW" altLang="en-US" sz="5400" dirty="0">
                <a:latin typeface="楷体" panose="02010609060101010101" pitchFamily="49" charset="-122"/>
                <a:ea typeface="楷体" panose="02010609060101010101" pitchFamily="49" charset="-122"/>
              </a:rPr>
              <a:t>起祂大仁</a:t>
            </a:r>
            <a:r>
              <a:rPr lang="zh-TW" altLang="en-US" sz="5400" dirty="0" smtClean="0">
                <a:latin typeface="楷体" panose="02010609060101010101" pitchFamily="49" charset="-122"/>
                <a:ea typeface="楷体" panose="02010609060101010101" pitchFamily="49" charset="-122"/>
              </a:rPr>
              <a:t>愛</a:t>
            </a:r>
            <a:endParaRPr lang="zh-TW" altLang="en-US" sz="5400"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2708440722"/>
      </p:ext>
    </p:extLst>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smtClean="0">
                <a:effectLst/>
                <a:latin typeface="楷体" panose="02010609060101010101" pitchFamily="49" charset="-122"/>
                <a:ea typeface="楷体" panose="02010609060101010101" pitchFamily="49" charset="-122"/>
              </a:rPr>
              <a:t>我</a:t>
            </a:r>
            <a:r>
              <a:rPr lang="zh-TW" altLang="en-US" sz="5400" dirty="0">
                <a:effectLst/>
                <a:latin typeface="楷体" panose="02010609060101010101" pitchFamily="49" charset="-122"/>
                <a:ea typeface="楷体" panose="02010609060101010101" pitchFamily="49" charset="-122"/>
              </a:rPr>
              <a:t>心謳咾上帝</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2209800"/>
            <a:ext cx="8382000" cy="3490186"/>
          </a:xfrm>
        </p:spPr>
        <p:txBody>
          <a:bodyPr/>
          <a:lstStyle/>
          <a:p>
            <a:pPr marL="0" indent="0" algn="ctr">
              <a:buNone/>
            </a:pPr>
            <a:r>
              <a:rPr lang="en-US" altLang="zh-TW" sz="5400" dirty="0">
                <a:latin typeface="楷体" panose="02010609060101010101" pitchFamily="49" charset="-122"/>
                <a:ea typeface="楷体" panose="02010609060101010101" pitchFamily="49" charset="-122"/>
              </a:rPr>
              <a:t>3 </a:t>
            </a:r>
            <a:r>
              <a:rPr lang="zh-TW" altLang="en-US" sz="5400" dirty="0">
                <a:latin typeface="楷体" panose="02010609060101010101" pitchFamily="49" charset="-122"/>
                <a:ea typeface="楷体" panose="02010609060101010101" pitchFamily="49" charset="-122"/>
              </a:rPr>
              <a:t>我心謳咾上</a:t>
            </a:r>
            <a:r>
              <a:rPr lang="zh-TW" altLang="en-US" sz="5400" dirty="0" smtClean="0">
                <a:latin typeface="楷体" panose="02010609060101010101" pitchFamily="49" charset="-122"/>
                <a:ea typeface="楷体" panose="02010609060101010101" pitchFamily="49" charset="-122"/>
              </a:rPr>
              <a:t>帝</a:t>
            </a:r>
            <a:endParaRPr lang="en-US" altLang="zh-TW" sz="5400" dirty="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天</a:t>
            </a:r>
            <a:r>
              <a:rPr lang="zh-TW" altLang="en-US" sz="5400" dirty="0">
                <a:latin typeface="楷体" panose="02010609060101010101" pitchFamily="49" charset="-122"/>
                <a:ea typeface="楷体" panose="02010609060101010101" pitchFamily="49" charset="-122"/>
              </a:rPr>
              <a:t>下本對一</a:t>
            </a:r>
            <a:r>
              <a:rPr lang="zh-TW" altLang="en-US" sz="5400" dirty="0" smtClean="0">
                <a:latin typeface="楷体" panose="02010609060101010101" pitchFamily="49" charset="-122"/>
                <a:ea typeface="楷体" panose="02010609060101010101" pitchFamily="49" charset="-122"/>
              </a:rPr>
              <a:t>家</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雖</a:t>
            </a:r>
            <a:r>
              <a:rPr lang="zh-TW" altLang="en-US" sz="5400" dirty="0">
                <a:latin typeface="楷体" panose="02010609060101010101" pitchFamily="49" charset="-122"/>
                <a:ea typeface="楷体" panose="02010609060101010101" pitchFamily="49" charset="-122"/>
              </a:rPr>
              <a:t>然歹代暫時縱</a:t>
            </a:r>
            <a:r>
              <a:rPr lang="zh-TW" altLang="en-US" sz="5400" dirty="0" smtClean="0">
                <a:latin typeface="楷体" panose="02010609060101010101" pitchFamily="49" charset="-122"/>
                <a:ea typeface="楷体" panose="02010609060101010101" pitchFamily="49" charset="-122"/>
              </a:rPr>
              <a:t>橫</a:t>
            </a:r>
            <a:endParaRPr lang="en-US" altLang="zh-TW" sz="5400" dirty="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公</a:t>
            </a:r>
            <a:r>
              <a:rPr lang="zh-TW" altLang="en-US" sz="5400" dirty="0">
                <a:latin typeface="楷体" panose="02010609060101010101" pitchFamily="49" charset="-122"/>
                <a:ea typeface="楷体" panose="02010609060101010101" pitchFamily="49" charset="-122"/>
              </a:rPr>
              <a:t>義穩當得</a:t>
            </a:r>
            <a:r>
              <a:rPr lang="zh-TW" altLang="en-US" sz="5400" dirty="0" smtClean="0">
                <a:latin typeface="楷体" panose="02010609060101010101" pitchFamily="49" charset="-122"/>
                <a:ea typeface="楷体" panose="02010609060101010101" pitchFamily="49" charset="-122"/>
              </a:rPr>
              <a:t>勝</a:t>
            </a:r>
            <a:endParaRPr lang="zh-TW" altLang="en-US" sz="5400"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773700401"/>
      </p:ext>
    </p:extLst>
  </p:cSld>
  <p:clrMapOvr>
    <a:masterClrMapping/>
  </p:clrMapOvr>
  <p:transition>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smtClean="0">
                <a:effectLst/>
                <a:latin typeface="楷体" panose="02010609060101010101" pitchFamily="49" charset="-122"/>
                <a:ea typeface="楷体" panose="02010609060101010101" pitchFamily="49" charset="-122"/>
              </a:rPr>
              <a:t>我</a:t>
            </a:r>
            <a:r>
              <a:rPr lang="zh-TW" altLang="en-US" sz="5400" dirty="0">
                <a:effectLst/>
                <a:latin typeface="楷体" panose="02010609060101010101" pitchFamily="49" charset="-122"/>
                <a:ea typeface="楷体" panose="02010609060101010101" pitchFamily="49" charset="-122"/>
              </a:rPr>
              <a:t>心謳咾上帝</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2209800"/>
            <a:ext cx="8382000" cy="3490186"/>
          </a:xfrm>
        </p:spPr>
        <p:txBody>
          <a:bodyPr/>
          <a:lstStyle/>
          <a:p>
            <a:pPr marL="0" indent="0" algn="ctr">
              <a:buNone/>
            </a:pPr>
            <a:r>
              <a:rPr lang="zh-TW" altLang="en-US" sz="5400" dirty="0">
                <a:latin typeface="楷体" panose="02010609060101010101" pitchFamily="49" charset="-122"/>
                <a:ea typeface="楷体" panose="02010609060101010101" pitchFamily="49" charset="-122"/>
              </a:rPr>
              <a:t>聖國臨到地</a:t>
            </a:r>
            <a:r>
              <a:rPr lang="zh-TW" altLang="en-US" sz="5400" dirty="0" smtClean="0">
                <a:latin typeface="楷体" panose="02010609060101010101" pitchFamily="49" charset="-122"/>
                <a:ea typeface="楷体" panose="02010609060101010101" pitchFamily="49" charset="-122"/>
              </a:rPr>
              <a:t>上</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若</a:t>
            </a:r>
            <a:r>
              <a:rPr lang="zh-TW" altLang="en-US" sz="5400" dirty="0">
                <a:latin typeface="楷体" panose="02010609060101010101" pitchFamily="49" charset="-122"/>
                <a:ea typeface="楷体" panose="02010609060101010101" pitchFamily="49" charset="-122"/>
              </a:rPr>
              <a:t>準佇天一</a:t>
            </a:r>
            <a:r>
              <a:rPr lang="zh-TW" altLang="en-US" sz="5400" dirty="0" smtClean="0">
                <a:latin typeface="楷体" panose="02010609060101010101" pitchFamily="49" charset="-122"/>
                <a:ea typeface="楷体" panose="02010609060101010101" pitchFamily="49" charset="-122"/>
              </a:rPr>
              <a:t>樣</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天</a:t>
            </a:r>
            <a:r>
              <a:rPr lang="zh-TW" altLang="en-US" sz="5400" dirty="0">
                <a:latin typeface="楷体" panose="02010609060101010101" pitchFamily="49" charset="-122"/>
                <a:ea typeface="楷体" panose="02010609060101010101" pitchFamily="49" charset="-122"/>
              </a:rPr>
              <a:t>下到尾合做一</a:t>
            </a:r>
            <a:r>
              <a:rPr lang="zh-TW" altLang="en-US" sz="5400" dirty="0" smtClean="0">
                <a:latin typeface="楷体" panose="02010609060101010101" pitchFamily="49" charset="-122"/>
                <a:ea typeface="楷体" panose="02010609060101010101" pitchFamily="49" charset="-122"/>
              </a:rPr>
              <a:t>家</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榮</a:t>
            </a:r>
            <a:r>
              <a:rPr lang="zh-TW" altLang="en-US" sz="5400" dirty="0">
                <a:latin typeface="楷体" panose="02010609060101010101" pitchFamily="49" charset="-122"/>
                <a:ea typeface="楷体" panose="02010609060101010101" pitchFamily="49" charset="-122"/>
              </a:rPr>
              <a:t>光歸佇上</a:t>
            </a:r>
            <a:r>
              <a:rPr lang="zh-TW" altLang="en-US" sz="5400" dirty="0" smtClean="0">
                <a:latin typeface="楷体" panose="02010609060101010101" pitchFamily="49" charset="-122"/>
                <a:ea typeface="楷体" panose="02010609060101010101" pitchFamily="49" charset="-122"/>
              </a:rPr>
              <a:t>帝</a:t>
            </a:r>
            <a:endParaRPr lang="en-US" altLang="zh-TW" sz="5400" dirty="0" smtClean="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2942987434"/>
      </p:ext>
    </p:extLst>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1_Purple Template 1 Trebuchet">
  <a:themeElements>
    <a:clrScheme name="Purple Template-Template">
      <a:dk1>
        <a:srgbClr val="000000"/>
      </a:dk1>
      <a:lt1>
        <a:srgbClr val="FFFFFF"/>
      </a:lt1>
      <a:dk2>
        <a:srgbClr val="663474"/>
      </a:dk2>
      <a:lt2>
        <a:srgbClr val="DBB7FF"/>
      </a:lt2>
      <a:accent1>
        <a:srgbClr val="FFC000"/>
      </a:accent1>
      <a:accent2>
        <a:srgbClr val="3497AE"/>
      </a:accent2>
      <a:accent3>
        <a:srgbClr val="DF8045"/>
      </a:accent3>
      <a:accent4>
        <a:srgbClr val="7DCC2E"/>
      </a:accent4>
      <a:accent5>
        <a:srgbClr val="FF9929"/>
      </a:accent5>
      <a:accent6>
        <a:srgbClr val="2681E6"/>
      </a:accent6>
      <a:hlink>
        <a:srgbClr val="F0ED7B"/>
      </a:hlink>
      <a:folHlink>
        <a:srgbClr val="F3EB4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rgbClr val="FFFFFF"/>
            </a:solidFill>
            <a:effectLst>
              <a:outerShdw blurRad="38100" dist="38100" dir="2700000" algn="tl">
                <a:srgbClr val="000000">
                  <a:alpha val="43137"/>
                </a:srgbClr>
              </a:outerShdw>
            </a:effectLst>
            <a:latin typeface="Trebuchet MS"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2.xml><?xml version="1.0" encoding="utf-8"?>
<a:theme xmlns:a="http://schemas.openxmlformats.org/drawingml/2006/main" name="White with Courier font for code slides">
  <a:themeElements>
    <a:clrScheme name="Blue Template-Template">
      <a:dk1>
        <a:srgbClr val="000000"/>
      </a:dk1>
      <a:lt1>
        <a:srgbClr val="FFFFFF"/>
      </a:lt1>
      <a:dk2>
        <a:srgbClr val="050595"/>
      </a:dk2>
      <a:lt2>
        <a:srgbClr val="FFFFFF"/>
      </a:lt2>
      <a:accent1>
        <a:srgbClr val="FFC000"/>
      </a:accent1>
      <a:accent2>
        <a:srgbClr val="3497AE"/>
      </a:accent2>
      <a:accent3>
        <a:srgbClr val="DF8045"/>
      </a:accent3>
      <a:accent4>
        <a:srgbClr val="7DCC2E"/>
      </a:accent4>
      <a:accent5>
        <a:srgbClr val="FF9929"/>
      </a:accent5>
      <a:accent6>
        <a:srgbClr val="7D3DA1"/>
      </a:accent6>
      <a:hlink>
        <a:srgbClr val="F3EB4F"/>
      </a:hlink>
      <a:folHlink>
        <a:srgbClr val="7DDD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109728" tIns="54864" rIns="109728" bIns="54864" numCol="1" rtlCol="0" anchor="ctr" anchorCtr="0" compatLnSpc="1">
        <a:prstTxWarp prst="textNoShape">
          <a:avLst/>
        </a:prstTxWarp>
      </a:bodyPr>
      <a:lstStyle>
        <a:defPPr marL="0" marR="0" indent="0" algn="ctr" defTabSz="1096963" rtl="0" eaLnBrk="1" fontAlgn="base" latinLnBrk="0" hangingPunct="1">
          <a:lnSpc>
            <a:spcPct val="100000"/>
          </a:lnSpc>
          <a:spcBef>
            <a:spcPct val="0"/>
          </a:spcBef>
          <a:spcAft>
            <a:spcPct val="0"/>
          </a:spcAft>
          <a:buClrTx/>
          <a:buSzTx/>
          <a:buFontTx/>
          <a:buNone/>
          <a:tabLst/>
          <a:defRPr kumimoji="0"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FEC5FF7F-93B2-49BC-9CA7-D427703A430B}">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1_Purple Template 1 Trebuchet</Template>
  <TotalTime>99</TotalTime>
  <Words>915</Words>
  <Application>Microsoft Office PowerPoint</Application>
  <PresentationFormat>On-screen Show (4:3)</PresentationFormat>
  <Paragraphs>59</Paragraphs>
  <Slides>7</Slides>
  <Notes>7</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7</vt:i4>
      </vt:variant>
    </vt:vector>
  </HeadingPairs>
  <TitlesOfParts>
    <vt:vector size="15" baseType="lpstr">
      <vt:lpstr>楷体</vt:lpstr>
      <vt:lpstr>Arial</vt:lpstr>
      <vt:lpstr>Calibri</vt:lpstr>
      <vt:lpstr>Courier New</vt:lpstr>
      <vt:lpstr>Trebuchet MS</vt:lpstr>
      <vt:lpstr>Wingdings</vt:lpstr>
      <vt:lpstr>1_Purple Template 1 Trebuchet</vt:lpstr>
      <vt:lpstr>White with Courier font for code slides</vt:lpstr>
      <vt:lpstr>我心謳咾上帝</vt:lpstr>
      <vt:lpstr>我心謳咾上帝</vt:lpstr>
      <vt:lpstr>我心謳咾上帝</vt:lpstr>
      <vt:lpstr>我心謳咾上帝</vt:lpstr>
      <vt:lpstr>我心謳咾上帝</vt:lpstr>
      <vt:lpstr>我心謳咾上帝</vt:lpstr>
      <vt:lpstr>我心謳咾上帝</vt:lpstr>
    </vt:vector>
  </TitlesOfParts>
  <Company>Hewlett-Packard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請預備我們的心來敬拜 神 請將手機關閉</dc:title>
  <dc:creator>Chingsville</dc:creator>
  <cp:lastModifiedBy>Yuan-Ching Chen</cp:lastModifiedBy>
  <cp:revision>21</cp:revision>
  <dcterms:created xsi:type="dcterms:W3CDTF">2015-02-07T13:24:58Z</dcterms:created>
  <dcterms:modified xsi:type="dcterms:W3CDTF">2015-07-10T14:10:47Z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TC102867729990</vt:lpwstr>
  </property>
</Properties>
</file>