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5"/>
  </p:notesMasterIdLst>
  <p:sldIdLst>
    <p:sldId id="257" r:id="rId4"/>
    <p:sldId id="258" r:id="rId5"/>
    <p:sldId id="263" r:id="rId6"/>
    <p:sldId id="259" r:id="rId7"/>
    <p:sldId id="264" r:id="rId8"/>
    <p:sldId id="260" r:id="rId9"/>
    <p:sldId id="265" r:id="rId10"/>
    <p:sldId id="261" r:id="rId11"/>
    <p:sldId id="266" r:id="rId12"/>
    <p:sldId id="262"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2931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439834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70687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812783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076493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2219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866840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482355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3640167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74591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14600"/>
            <a:ext cx="8229600" cy="913895"/>
          </a:xfrm>
        </p:spPr>
        <p:txBody>
          <a:bodyPr/>
          <a:lstStyle/>
          <a:p>
            <a:pPr algn="ctr"/>
            <a:r>
              <a:rPr lang="zh-TW" altLang="en-US" dirty="0">
                <a:effectLst/>
                <a:latin typeface="楷体" panose="02010609060101010101" pitchFamily="49" charset="-122"/>
                <a:ea typeface="楷体" panose="02010609060101010101" pitchFamily="49" charset="-122"/>
              </a:rPr>
              <a:t>我心大歡喜</a:t>
            </a:r>
            <a:r>
              <a:rPr lang="zh-TW" altLang="en-US" dirty="0" smtClean="0">
                <a:effectLst/>
                <a:latin typeface="楷体" panose="02010609060101010101" pitchFamily="49" charset="-122"/>
                <a:ea typeface="楷体" panose="02010609060101010101" pitchFamily="49" charset="-122"/>
              </a:rPr>
              <a:t>，我</a:t>
            </a:r>
            <a:r>
              <a:rPr lang="zh-TW" altLang="en-US" dirty="0">
                <a:effectLst/>
                <a:latin typeface="楷体" panose="02010609060101010101" pitchFamily="49" charset="-122"/>
                <a:ea typeface="楷体" panose="02010609060101010101" pitchFamily="49" charset="-122"/>
              </a:rPr>
              <a:t>的嘴當吟詩</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4048" y="2209800"/>
            <a:ext cx="8378952" cy="2539514"/>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5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心所欣</a:t>
            </a:r>
            <a:r>
              <a:rPr lang="zh-TW" altLang="en-US" sz="5400" dirty="0" smtClean="0">
                <a:latin typeface="楷体" panose="02010609060101010101" pitchFamily="49" charset="-122"/>
                <a:ea typeface="楷体" panose="02010609060101010101" pitchFamily="49" charset="-122"/>
              </a:rPr>
              <a:t>慕</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大</a:t>
            </a:r>
            <a:r>
              <a:rPr lang="zh-TW" altLang="en-US" sz="5400" dirty="0">
                <a:latin typeface="楷体" panose="02010609060101010101" pitchFamily="49" charset="-122"/>
                <a:ea typeface="楷体" panose="02010609060101010101" pitchFamily="49" charset="-122"/>
              </a:rPr>
              <a:t>仁愛主耶穌</a:t>
            </a: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我替我開</a:t>
            </a:r>
            <a:r>
              <a:rPr lang="zh-TW" altLang="en-US" sz="5400" dirty="0" smtClean="0">
                <a:latin typeface="楷体" panose="02010609060101010101" pitchFamily="49" charset="-122"/>
                <a:ea typeface="楷体" panose="02010609060101010101" pitchFamily="49" charset="-122"/>
              </a:rPr>
              <a:t>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8756460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真</a:t>
            </a:r>
            <a:r>
              <a:rPr lang="zh-TW" altLang="en-US" sz="5400" dirty="0">
                <a:latin typeface="楷体" panose="02010609060101010101" pitchFamily="49" charset="-122"/>
                <a:ea typeface="楷体" panose="02010609060101010101" pitchFamily="49" charset="-122"/>
              </a:rPr>
              <a:t>理與活</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a:t>
            </a:r>
            <a:r>
              <a:rPr lang="zh-TW" altLang="en-US" sz="5400" dirty="0" smtClean="0">
                <a:latin typeface="楷体" panose="02010609060101010101" pitchFamily="49" charset="-122"/>
                <a:ea typeface="楷体" panose="02010609060101010101" pitchFamily="49" charset="-122"/>
              </a:rPr>
              <a:t>有祢能</a:t>
            </a:r>
            <a:r>
              <a:rPr lang="zh-TW" altLang="en-US" sz="5400" dirty="0">
                <a:latin typeface="楷体" panose="02010609060101010101" pitchFamily="49" charset="-122"/>
                <a:ea typeface="楷体" panose="02010609060101010101" pitchFamily="49" charset="-122"/>
              </a:rPr>
              <a:t>賞賜</a:t>
            </a:r>
          </a:p>
          <a:p>
            <a:pPr marL="0" indent="0" algn="ctr">
              <a:buNone/>
            </a:pPr>
            <a:r>
              <a:rPr lang="zh-TW" altLang="en-US" sz="5400" dirty="0">
                <a:latin typeface="楷体" panose="02010609060101010101" pitchFamily="49" charset="-122"/>
                <a:ea typeface="楷体" panose="02010609060101010101" pitchFamily="49" charset="-122"/>
              </a:rPr>
              <a:t>我歡喜感</a:t>
            </a:r>
            <a:r>
              <a:rPr lang="zh-TW" altLang="en-US" sz="5400" dirty="0" smtClean="0">
                <a:latin typeface="楷体" panose="02010609060101010101" pitchFamily="49" charset="-122"/>
                <a:ea typeface="楷体" panose="02010609060101010101" pitchFamily="49" charset="-122"/>
              </a:rPr>
              <a:t>謝祢久</a:t>
            </a:r>
            <a:r>
              <a:rPr lang="zh-TW" altLang="en-US" sz="5400" dirty="0" smtClean="0">
                <a:latin typeface="楷体" panose="02010609060101010101" pitchFamily="49" charset="-122"/>
                <a:ea typeface="楷体" panose="02010609060101010101" pitchFamily="49" charset="-122"/>
              </a:rPr>
              <a:t>久</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阿</a:t>
            </a:r>
            <a:r>
              <a:rPr lang="zh-TW" altLang="en-US" sz="5400" dirty="0">
                <a:latin typeface="楷体" panose="02010609060101010101" pitchFamily="49" charset="-122"/>
                <a:ea typeface="楷体" panose="02010609060101010101" pitchFamily="49" charset="-122"/>
              </a:rPr>
              <a:t>們</a:t>
            </a:r>
          </a:p>
        </p:txBody>
      </p:sp>
    </p:spTree>
    <p:extLst>
      <p:ext uri="{BB962C8B-B14F-4D97-AF65-F5344CB8AC3E}">
        <p14:creationId xmlns:p14="http://schemas.microsoft.com/office/powerpoint/2010/main" val="362446081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心大歡</a:t>
            </a:r>
            <a:r>
              <a:rPr lang="zh-TW" altLang="en-US" sz="5400" dirty="0" smtClean="0">
                <a:latin typeface="楷体" panose="02010609060101010101" pitchFamily="49" charset="-122"/>
                <a:ea typeface="楷体" panose="02010609060101010101" pitchFamily="49" charset="-122"/>
              </a:rPr>
              <a:t>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嘴當吟</a:t>
            </a:r>
            <a:r>
              <a:rPr lang="zh-TW" altLang="en-US" sz="5400" dirty="0">
                <a:latin typeface="楷体" panose="02010609060101010101" pitchFamily="49" charset="-122"/>
                <a:ea typeface="楷体" panose="02010609060101010101" pitchFamily="49" charset="-122"/>
              </a:rPr>
              <a:t>詩</a:t>
            </a:r>
          </a:p>
          <a:p>
            <a:pPr marL="0" indent="0" algn="ctr">
              <a:buNone/>
            </a:pPr>
            <a:r>
              <a:rPr lang="zh-TW" altLang="en-US" sz="5400" dirty="0">
                <a:latin typeface="楷体" panose="02010609060101010101" pitchFamily="49" charset="-122"/>
                <a:ea typeface="楷体" panose="02010609060101010101" pitchFamily="49" charset="-122"/>
              </a:rPr>
              <a:t>感謝上主至大仁</a:t>
            </a:r>
            <a:r>
              <a:rPr lang="zh-TW" altLang="en-US" sz="5400" dirty="0" smtClean="0">
                <a:latin typeface="楷体" panose="02010609060101010101" pitchFamily="49" charset="-122"/>
                <a:ea typeface="楷体" panose="02010609060101010101" pitchFamily="49" charset="-122"/>
              </a:rPr>
              <a:t>義</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smtClean="0">
                <a:latin typeface="楷体" panose="02010609060101010101" pitchFamily="49" charset="-122"/>
                <a:ea typeface="楷体" panose="02010609060101010101" pitchFamily="49" charset="-122"/>
              </a:rPr>
              <a:t>日時讚</a:t>
            </a:r>
            <a:r>
              <a:rPr lang="zh-TW" altLang="en-US" sz="5400" dirty="0" smtClean="0">
                <a:latin typeface="楷体" panose="02010609060101010101" pitchFamily="49" charset="-122"/>
                <a:ea typeface="楷体" panose="02010609060101010101" pitchFamily="49" charset="-122"/>
              </a:rPr>
              <a:t>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smtClean="0">
                <a:latin typeface="楷体" panose="02010609060101010101" pitchFamily="49" charset="-122"/>
                <a:ea typeface="楷体" panose="02010609060101010101" pitchFamily="49" charset="-122"/>
              </a:rPr>
              <a:t>冥時</a:t>
            </a:r>
            <a:r>
              <a:rPr lang="zh-TW" altLang="en-US" sz="5400" dirty="0">
                <a:latin typeface="楷体" panose="02010609060101010101" pitchFamily="49" charset="-122"/>
                <a:ea typeface="楷体" panose="02010609060101010101" pitchFamily="49" charset="-122"/>
              </a:rPr>
              <a:t>我感謝</a:t>
            </a:r>
          </a:p>
          <a:p>
            <a:pPr marL="0" indent="0" algn="ctr">
              <a:buNone/>
            </a:pPr>
            <a:r>
              <a:rPr lang="zh-TW" altLang="en-US" sz="5400" dirty="0" smtClean="0">
                <a:latin typeface="楷体" panose="02010609060101010101" pitchFamily="49" charset="-122"/>
                <a:ea typeface="楷体" panose="02010609060101010101" pitchFamily="49" charset="-122"/>
              </a:rPr>
              <a:t>如此服</a:t>
            </a:r>
            <a:r>
              <a:rPr lang="zh-TW" altLang="en-US" sz="5400" dirty="0">
                <a:latin typeface="楷体" panose="02010609060101010101" pitchFamily="49" charset="-122"/>
                <a:ea typeface="楷体" panose="02010609060101010101" pitchFamily="49" charset="-122"/>
              </a:rPr>
              <a:t>事亦無夠額</a:t>
            </a:r>
          </a:p>
        </p:txBody>
      </p:sp>
    </p:spTree>
    <p:extLst>
      <p:ext uri="{BB962C8B-B14F-4D97-AF65-F5344CB8AC3E}">
        <p14:creationId xmlns:p14="http://schemas.microsoft.com/office/powerpoint/2010/main" val="89342842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77952" y="22098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心所敬</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至好的牧者</a:t>
            </a:r>
          </a:p>
          <a:p>
            <a:pPr marL="0" indent="0" algn="ctr">
              <a:buNone/>
            </a:pPr>
            <a:r>
              <a:rPr lang="zh-TW" altLang="en-US" sz="5400" dirty="0">
                <a:latin typeface="楷体" panose="02010609060101010101" pitchFamily="49" charset="-122"/>
                <a:ea typeface="楷体" panose="02010609060101010101" pitchFamily="49" charset="-122"/>
              </a:rPr>
              <a:t>羊</a:t>
            </a:r>
            <a:r>
              <a:rPr lang="zh-TW" altLang="en-US" sz="5400" dirty="0" smtClean="0">
                <a:latin typeface="楷体" panose="02010609060101010101" pitchFamily="49" charset="-122"/>
                <a:ea typeface="楷体" panose="02010609060101010101" pitchFamily="49" charset="-122"/>
              </a:rPr>
              <a:t>群站祢處攏無</a:t>
            </a:r>
            <a:r>
              <a:rPr lang="zh-TW" altLang="en-US" sz="5400" dirty="0" smtClean="0">
                <a:latin typeface="楷体" panose="02010609060101010101" pitchFamily="49" charset="-122"/>
                <a:ea typeface="楷体" panose="02010609060101010101" pitchFamily="49" charset="-122"/>
              </a:rPr>
              <a:t>驚</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8512197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青</a:t>
            </a:r>
            <a:r>
              <a:rPr lang="zh-TW" altLang="en-US" sz="5400" dirty="0">
                <a:latin typeface="楷体" panose="02010609060101010101" pitchFamily="49" charset="-122"/>
                <a:ea typeface="楷体" panose="02010609060101010101" pitchFamily="49" charset="-122"/>
              </a:rPr>
              <a:t>翠的草</a:t>
            </a:r>
            <a:r>
              <a:rPr lang="zh-TW" altLang="en-US" sz="5400" dirty="0" smtClean="0">
                <a:latin typeface="楷体" panose="02010609060101010101" pitchFamily="49" charset="-122"/>
                <a:ea typeface="楷体" panose="02010609060101010101" pitchFamily="49" charset="-122"/>
              </a:rPr>
              <a:t>埔</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歡</a:t>
            </a:r>
            <a:r>
              <a:rPr lang="zh-TW" altLang="en-US" sz="5400" dirty="0">
                <a:latin typeface="楷体" panose="02010609060101010101" pitchFamily="49" charset="-122"/>
                <a:ea typeface="楷体" panose="02010609060101010101" pitchFamily="49" charset="-122"/>
              </a:rPr>
              <a:t>喜導阮去</a:t>
            </a:r>
          </a:p>
          <a:p>
            <a:pPr marL="0" indent="0" algn="ctr">
              <a:buNone/>
            </a:pPr>
            <a:r>
              <a:rPr lang="zh-TW" altLang="en-US" sz="5400" dirty="0" smtClean="0">
                <a:latin typeface="楷体" panose="02010609060101010101" pitchFamily="49" charset="-122"/>
                <a:ea typeface="楷体" panose="02010609060101010101" pitchFamily="49" charset="-122"/>
              </a:rPr>
              <a:t>使阮可與祢同</a:t>
            </a:r>
            <a:r>
              <a:rPr lang="zh-TW" altLang="en-US" sz="5400" dirty="0">
                <a:latin typeface="楷体" panose="02010609060101010101" pitchFamily="49" charset="-122"/>
                <a:ea typeface="楷体" panose="02010609060101010101" pitchFamily="49" charset="-122"/>
              </a:rPr>
              <a:t>歡喜</a:t>
            </a:r>
          </a:p>
        </p:txBody>
      </p:sp>
    </p:spTree>
    <p:extLst>
      <p:ext uri="{BB962C8B-B14F-4D97-AF65-F5344CB8AC3E}">
        <p14:creationId xmlns:p14="http://schemas.microsoft.com/office/powerpoint/2010/main" val="118721279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曠</a:t>
            </a:r>
            <a:r>
              <a:rPr lang="zh-TW" altLang="en-US" sz="5400" dirty="0">
                <a:latin typeface="楷体" panose="02010609060101010101" pitchFamily="49" charset="-122"/>
                <a:ea typeface="楷体" panose="02010609060101010101" pitchFamily="49" charset="-122"/>
              </a:rPr>
              <a:t>野大沙</a:t>
            </a:r>
            <a:r>
              <a:rPr lang="zh-TW" altLang="en-US" sz="5400" dirty="0" smtClean="0">
                <a:latin typeface="楷体" panose="02010609060101010101" pitchFamily="49" charset="-122"/>
                <a:ea typeface="楷体" panose="02010609060101010101" pitchFamily="49" charset="-122"/>
              </a:rPr>
              <a:t>埔</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有時行迷路</a:t>
            </a:r>
          </a:p>
          <a:p>
            <a:pPr marL="0" indent="0" algn="ctr">
              <a:buNone/>
            </a:pPr>
            <a:r>
              <a:rPr lang="zh-TW" altLang="en-US" sz="5400" dirty="0">
                <a:latin typeface="楷体" panose="02010609060101010101" pitchFamily="49" charset="-122"/>
                <a:ea typeface="楷体" panose="02010609060101010101" pitchFamily="49" charset="-122"/>
              </a:rPr>
              <a:t>彼時我心神真艱</a:t>
            </a:r>
            <a:r>
              <a:rPr lang="zh-TW" altLang="en-US" sz="5400" dirty="0" smtClean="0">
                <a:latin typeface="楷体" panose="02010609060101010101" pitchFamily="49" charset="-122"/>
                <a:ea typeface="楷体" panose="02010609060101010101" pitchFamily="49" charset="-122"/>
              </a:rPr>
              <a:t>苦</a:t>
            </a:r>
          </a:p>
        </p:txBody>
      </p:sp>
    </p:spTree>
    <p:extLst>
      <p:ext uri="{BB962C8B-B14F-4D97-AF65-F5344CB8AC3E}">
        <p14:creationId xmlns:p14="http://schemas.microsoft.com/office/powerpoint/2010/main" val="119396660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雖然對敵來</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敢看輕且恥笑</a:t>
            </a:r>
          </a:p>
          <a:p>
            <a:pPr marL="0" indent="0" algn="ctr">
              <a:buNone/>
            </a:pPr>
            <a:r>
              <a:rPr lang="zh-TW" altLang="en-US" sz="5400" dirty="0" smtClean="0">
                <a:latin typeface="楷体" panose="02010609060101010101" pitchFamily="49" charset="-122"/>
                <a:ea typeface="楷体" panose="02010609060101010101" pitchFamily="49" charset="-122"/>
              </a:rPr>
              <a:t>尚且主使我可求叫</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0085093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77952" y="22860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4 </a:t>
            </a:r>
            <a:r>
              <a:rPr lang="zh-TW" altLang="en-US" sz="5400" dirty="0" smtClean="0">
                <a:latin typeface="楷体" panose="02010609060101010101" pitchFamily="49" charset="-122"/>
                <a:ea typeface="楷体" panose="02010609060101010101" pitchFamily="49" charset="-122"/>
              </a:rPr>
              <a:t>萬</a:t>
            </a:r>
            <a:r>
              <a:rPr lang="zh-TW" altLang="en-US" sz="5400" dirty="0">
                <a:latin typeface="楷体" panose="02010609060101010101" pitchFamily="49" charset="-122"/>
                <a:ea typeface="楷体" panose="02010609060101010101" pitchFamily="49" charset="-122"/>
              </a:rPr>
              <a:t>民當親</a:t>
            </a:r>
            <a:r>
              <a:rPr lang="zh-TW" altLang="en-US" sz="5400" dirty="0" smtClean="0">
                <a:latin typeface="楷体" panose="02010609060101010101" pitchFamily="49" charset="-122"/>
                <a:ea typeface="楷体" panose="02010609060101010101" pitchFamily="49" charset="-122"/>
              </a:rPr>
              <a:t>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的主我人君</a:t>
            </a:r>
          </a:p>
          <a:p>
            <a:pPr marL="0" indent="0" algn="ctr">
              <a:buNone/>
            </a:pPr>
            <a:r>
              <a:rPr lang="zh-TW" altLang="en-US" sz="5400" dirty="0">
                <a:latin typeface="楷体" panose="02010609060101010101" pitchFamily="49" charset="-122"/>
                <a:ea typeface="楷体" panose="02010609060101010101" pitchFamily="49" charset="-122"/>
              </a:rPr>
              <a:t>聲音好聽面貌溫</a:t>
            </a:r>
            <a:r>
              <a:rPr lang="zh-TW" altLang="en-US" sz="5400" dirty="0" smtClean="0">
                <a:latin typeface="楷体" panose="02010609060101010101" pitchFamily="49" charset="-122"/>
                <a:ea typeface="楷体" panose="02010609060101010101" pitchFamily="49" charset="-122"/>
              </a:rPr>
              <a:t>純</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3413339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我心大歡喜，我的嘴當吟詩</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使與世</a:t>
            </a:r>
            <a:r>
              <a:rPr lang="zh-TW" altLang="en-US" sz="5400" dirty="0" smtClean="0">
                <a:latin typeface="楷体" panose="02010609060101010101" pitchFamily="49" charset="-122"/>
                <a:ea typeface="楷体" panose="02010609060101010101" pitchFamily="49" charset="-122"/>
              </a:rPr>
              <a:t>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同</a:t>
            </a:r>
            <a:r>
              <a:rPr lang="zh-TW" altLang="en-US" sz="5400" dirty="0">
                <a:latin typeface="楷体" panose="02010609060101010101" pitchFamily="49" charset="-122"/>
                <a:ea typeface="楷体" panose="02010609060101010101" pitchFamily="49" charset="-122"/>
              </a:rPr>
              <a:t>歡喜出大聲</a:t>
            </a:r>
          </a:p>
          <a:p>
            <a:pPr marL="0" indent="0" algn="ctr">
              <a:buNone/>
            </a:pPr>
            <a:r>
              <a:rPr lang="zh-TW" altLang="en-US" sz="5400" dirty="0" smtClean="0">
                <a:latin typeface="楷体" panose="02010609060101010101" pitchFamily="49" charset="-122"/>
                <a:ea typeface="楷体" panose="02010609060101010101" pitchFamily="49" charset="-122"/>
              </a:rPr>
              <a:t>讚美我</a:t>
            </a:r>
            <a:r>
              <a:rPr lang="zh-TW" altLang="en-US" sz="5400" dirty="0">
                <a:latin typeface="楷体" panose="02010609060101010101" pitchFamily="49" charset="-122"/>
                <a:ea typeface="楷体" panose="02010609060101010101" pitchFamily="49" charset="-122"/>
              </a:rPr>
              <a:t>的主聖尊</a:t>
            </a:r>
            <a:r>
              <a:rPr lang="zh-TW" altLang="en-US" sz="5400" dirty="0" smtClean="0">
                <a:latin typeface="楷体" panose="02010609060101010101" pitchFamily="49" charset="-122"/>
                <a:ea typeface="楷体" panose="02010609060101010101" pitchFamily="49" charset="-122"/>
              </a:rPr>
              <a:t>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8582143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92</TotalTime>
  <Words>1451</Words>
  <Application>Microsoft Office PowerPoint</Application>
  <PresentationFormat>On-screen Show (4:3)</PresentationFormat>
  <Paragraphs>86</Paragraphs>
  <Slides>11</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楷体</vt:lpstr>
      <vt:lpstr>Arial</vt:lpstr>
      <vt:lpstr>Calibri</vt:lpstr>
      <vt:lpstr>Courier New</vt:lpstr>
      <vt:lpstr>Trebuchet MS</vt:lpstr>
      <vt:lpstr>Wingdings</vt:lpstr>
      <vt:lpstr>1_Purple Template 1 Trebuchet</vt:lpstr>
      <vt:lpstr>White with Courier font for code slides</vt:lpstr>
      <vt:lpstr>我心大歡喜，我的嘴當吟詩</vt:lpstr>
      <vt:lpstr>我心大歡喜，我的嘴當吟詩</vt:lpstr>
      <vt:lpstr>我心大歡喜，我的嘴當吟詩</vt:lpstr>
      <vt:lpstr>我心大歡喜，我的嘴當吟詩</vt:lpstr>
      <vt:lpstr>我心大歡喜，我的嘴當吟詩</vt:lpstr>
      <vt:lpstr>我心大歡喜，我的嘴當吟詩</vt:lpstr>
      <vt:lpstr>我心大歡喜，我的嘴當吟詩</vt:lpstr>
      <vt:lpstr>我心大歡喜，我的嘴當吟詩</vt:lpstr>
      <vt:lpstr>我心大歡喜，我的嘴當吟詩</vt:lpstr>
      <vt:lpstr>我心大歡喜，我的嘴當吟詩</vt:lpstr>
      <vt:lpstr>我心大歡喜，我的嘴當吟詩</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2015-06-23T23:32:19Z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