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5/29/2015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620307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475574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787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632468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zh-TW" altLang="en-US" dirty="0">
                <a:effectLst/>
                <a:latin typeface="楷体" panose="02010609060101010101" pitchFamily="49" charset="-122"/>
                <a:ea typeface="楷体" panose="02010609060101010101" pitchFamily="49" charset="-122"/>
              </a:rPr>
              <a:t>我心欲謳咾耶和華</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836612"/>
          </a:xfrm>
        </p:spPr>
        <p:txBody>
          <a:bodyPr/>
          <a:lstStyle/>
          <a:p>
            <a:pPr algn="ctr"/>
            <a:r>
              <a:rPr lang="zh-TW" altLang="en-US" sz="5400" dirty="0" smtClean="0">
                <a:latin typeface="楷体" panose="02010609060101010101" pitchFamily="49" charset="-122"/>
                <a:ea typeface="楷体" panose="02010609060101010101" pitchFamily="49" charset="-122"/>
              </a:rPr>
              <a:t>詞、曲</a:t>
            </a:r>
            <a:r>
              <a:rPr lang="zh-TW" altLang="en-US"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葉嫦</a:t>
            </a:r>
            <a:r>
              <a:rPr lang="zh-TW" altLang="en-US" sz="5400" dirty="0">
                <a:latin typeface="楷体" panose="02010609060101010101" pitchFamily="49" charset="-122"/>
                <a:ea typeface="楷体" panose="02010609060101010101" pitchFamily="49" charset="-122"/>
              </a:rPr>
              <a:t>蕙</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我心欲謳咾耶和華</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47800"/>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我心欲謳咾耶和</a:t>
            </a:r>
            <a:r>
              <a:rPr lang="zh-TW" altLang="en-US" sz="5400" dirty="0" smtClean="0">
                <a:latin typeface="楷体" panose="02010609060101010101" pitchFamily="49" charset="-122"/>
                <a:ea typeface="楷体" panose="02010609060101010101" pitchFamily="49" charset="-122"/>
              </a:rPr>
              <a:t>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每</a:t>
            </a:r>
            <a:r>
              <a:rPr lang="zh-TW" altLang="en-US" sz="5400" dirty="0" smtClean="0">
                <a:latin typeface="楷体" panose="02010609060101010101" pitchFamily="49" charset="-122"/>
                <a:ea typeface="楷体" panose="02010609060101010101" pitchFamily="49" charset="-122"/>
              </a:rPr>
              <a:t>時陣攏陪伴我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不管出日下雨</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亦是憂傷快樂</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祂攏照顧我無離</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我心欲謳咾耶和華</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我欲大聲唱歌</a:t>
            </a:r>
            <a:r>
              <a:rPr lang="zh-TW" altLang="en-US" sz="5400" dirty="0">
                <a:latin typeface="楷体" panose="02010609060101010101" pitchFamily="49" charset="-122"/>
                <a:ea typeface="楷体" panose="02010609060101010101" pitchFamily="49" charset="-122"/>
              </a:rPr>
              <a:t>謳</a:t>
            </a:r>
            <a:r>
              <a:rPr lang="zh-TW" altLang="en-US" sz="5400" dirty="0" smtClean="0">
                <a:latin typeface="楷体" panose="02010609060101010101" pitchFamily="49" charset="-122"/>
                <a:ea typeface="楷体" panose="02010609060101010101" pitchFamily="49" charset="-122"/>
              </a:rPr>
              <a:t>咾感謝</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祂大救恩欲臨到你甲我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祂是我的</a:t>
            </a:r>
            <a:r>
              <a:rPr lang="zh-TW" altLang="en-US" sz="5400" dirty="0">
                <a:latin typeface="楷体" panose="02010609060101010101" pitchFamily="49" charset="-122"/>
                <a:ea typeface="楷体" panose="02010609060101010101" pitchFamily="49" charset="-122"/>
              </a:rPr>
              <a:t>救</a:t>
            </a:r>
            <a:r>
              <a:rPr lang="zh-TW" altLang="en-US" sz="5400" dirty="0" smtClean="0">
                <a:latin typeface="楷体" panose="02010609060101010101" pitchFamily="49" charset="-122"/>
                <a:ea typeface="楷体" panose="02010609060101010101" pitchFamily="49" charset="-122"/>
              </a:rPr>
              <a:t>主 我的君王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祂欲賞賜互我逐項</a:t>
            </a:r>
            <a:r>
              <a:rPr lang="zh-TW" altLang="en-US" sz="5400" dirty="0">
                <a:latin typeface="楷体" panose="02010609060101010101" pitchFamily="49" charset="-122"/>
                <a:ea typeface="楷体" panose="02010609060101010101" pitchFamily="49" charset="-122"/>
              </a:rPr>
              <a:t>夠</a:t>
            </a:r>
            <a:r>
              <a:rPr lang="zh-TW" altLang="en-US" sz="5400" dirty="0" smtClean="0">
                <a:latin typeface="楷体" panose="02010609060101010101" pitchFamily="49" charset="-122"/>
                <a:ea typeface="楷体" panose="02010609060101010101" pitchFamily="49" charset="-122"/>
              </a:rPr>
              <a:t>額</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9779691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我心欲謳咾耶和華</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我心欲謳咾耶和</a:t>
            </a:r>
            <a:r>
              <a:rPr lang="zh-TW" altLang="en-US" sz="5400" dirty="0" smtClean="0">
                <a:latin typeface="楷体" panose="02010609060101010101" pitchFamily="49" charset="-122"/>
                <a:ea typeface="楷体" panose="02010609060101010101" pitchFamily="49" charset="-122"/>
              </a:rPr>
              <a:t>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祂</a:t>
            </a:r>
            <a:r>
              <a:rPr lang="zh-TW" altLang="en-US" sz="5400" dirty="0" smtClean="0">
                <a:latin typeface="楷体" panose="02010609060101010101" pitchFamily="49" charset="-122"/>
                <a:ea typeface="楷体" panose="02010609060101010101" pitchFamily="49" charset="-122"/>
              </a:rPr>
              <a:t>陪我跳舞閣唱歌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我願意跟隨我主上帝</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哈利路亞 我主上帝</a:t>
            </a:r>
            <a:endParaRPr lang="en-US" altLang="zh-TW"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0811658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76</TotalTime>
  <Words>555</Words>
  <Application>Microsoft Office PowerPoint</Application>
  <PresentationFormat>On-screen Show (4:3)</PresentationFormat>
  <Paragraphs>34</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我心欲謳咾耶和華</vt:lpstr>
      <vt:lpstr>我心欲謳咾耶和華</vt:lpstr>
      <vt:lpstr>我心欲謳咾耶和華</vt:lpstr>
      <vt:lpstr>我心欲謳咾耶和華</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15</cp:revision>
  <dcterms:created xsi:type="dcterms:W3CDTF">2015-02-07T13:24:58Z</dcterms:created>
  <dcterms:modified xsi:type="dcterms:W3CDTF">2015-05-29T17:22:15Z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