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7"/>
  </p:notesMasterIdLst>
  <p:sldIdLst>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notesMaster" Target="notesMasters/notes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7:00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620307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7:02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475574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7:03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001880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zh-TW" altLang="en-US" dirty="0">
                <a:effectLst/>
                <a:latin typeface="楷体" panose="02010609060101010101" pitchFamily="49" charset="-122"/>
                <a:ea typeface="楷体" panose="02010609060101010101" pitchFamily="49" charset="-122"/>
              </a:rPr>
              <a:t>咱今聚集</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836612"/>
          </a:xfrm>
        </p:spPr>
        <p:txBody>
          <a:bodyPr/>
          <a:lstStyle/>
          <a:p>
            <a:pPr algn="ctr"/>
            <a:r>
              <a:rPr lang="zh-TW" altLang="en-US" sz="5400" dirty="0" smtClean="0">
                <a:latin typeface="楷体" panose="02010609060101010101" pitchFamily="49" charset="-122"/>
                <a:ea typeface="楷体" panose="02010609060101010101" pitchFamily="49" charset="-122"/>
              </a:rPr>
              <a:t>詞、曲</a:t>
            </a:r>
            <a:r>
              <a:rPr lang="zh-TW" altLang="en-US"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謝鴻文</a:t>
            </a:r>
            <a:endParaRPr lang="en-US" altLang="zh-TW" sz="5400" dirty="0" smtClean="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咱今聚集</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咱今聚集在祢寶座虔敬拜</a:t>
            </a:r>
          </a:p>
          <a:p>
            <a:pPr marL="0" indent="0" algn="ctr">
              <a:buNone/>
            </a:pPr>
            <a:r>
              <a:rPr lang="zh-TW" altLang="en-US" sz="5400" dirty="0">
                <a:latin typeface="楷体" panose="02010609060101010101" pitchFamily="49" charset="-122"/>
                <a:ea typeface="楷体" panose="02010609060101010101" pitchFamily="49" charset="-122"/>
              </a:rPr>
              <a:t>聖潔的主祢</a:t>
            </a:r>
            <a:r>
              <a:rPr lang="zh-TW" altLang="en-US" sz="5400" dirty="0" smtClean="0">
                <a:latin typeface="楷体" panose="02010609060101010101" pitchFamily="49" charset="-122"/>
                <a:ea typeface="楷体" panose="02010609060101010101" pitchFamily="49" charset="-122"/>
              </a:rPr>
              <a:t>與阮同</a:t>
            </a:r>
            <a:r>
              <a:rPr lang="zh-TW" altLang="en-US" sz="5400" dirty="0">
                <a:latin typeface="楷体" panose="02010609060101010101" pitchFamily="49" charset="-122"/>
                <a:ea typeface="楷体" panose="02010609060101010101" pitchFamily="49" charset="-122"/>
              </a:rPr>
              <a:t>在</a:t>
            </a:r>
          </a:p>
          <a:p>
            <a:pPr marL="0" indent="0" algn="ctr">
              <a:buNone/>
            </a:pPr>
            <a:r>
              <a:rPr lang="zh-TW" altLang="en-US" sz="5400" dirty="0">
                <a:latin typeface="楷体" panose="02010609060101010101" pitchFamily="49" charset="-122"/>
                <a:ea typeface="楷体" panose="02010609060101010101" pitchFamily="49" charset="-122"/>
              </a:rPr>
              <a:t>每一日祢攏賞賜</a:t>
            </a:r>
            <a:r>
              <a:rPr lang="zh-TW" altLang="en-US" sz="5400" dirty="0" smtClean="0">
                <a:latin typeface="楷体" panose="02010609060101010101" pitchFamily="49" charset="-122"/>
                <a:ea typeface="楷体" panose="02010609060101010101" pitchFamily="49" charset="-122"/>
              </a:rPr>
              <a:t>夠額的</a:t>
            </a:r>
            <a:r>
              <a:rPr lang="zh-TW" altLang="en-US" sz="5400" dirty="0">
                <a:latin typeface="楷体" panose="02010609060101010101" pitchFamily="49" charset="-122"/>
                <a:ea typeface="楷体" panose="02010609060101010101" pitchFamily="49" charset="-122"/>
              </a:rPr>
              <a:t>氣力</a:t>
            </a:r>
          </a:p>
          <a:p>
            <a:pPr marL="0" indent="0" algn="ctr">
              <a:buNone/>
            </a:pPr>
            <a:r>
              <a:rPr lang="zh-TW" altLang="en-US" sz="5400" dirty="0">
                <a:latin typeface="楷体" panose="02010609060101010101" pitchFamily="49" charset="-122"/>
                <a:ea typeface="楷体" panose="02010609060101010101" pitchFamily="49" charset="-122"/>
              </a:rPr>
              <a:t>引</a:t>
            </a:r>
            <a:r>
              <a:rPr lang="zh-TW" altLang="en-US" sz="5400" dirty="0" smtClean="0">
                <a:latin typeface="楷体" panose="02010609060101010101" pitchFamily="49" charset="-122"/>
                <a:ea typeface="楷体" panose="02010609060101010101" pitchFamily="49" charset="-122"/>
              </a:rPr>
              <a:t>導我走</a:t>
            </a:r>
            <a:r>
              <a:rPr lang="zh-TW" altLang="en-US" sz="5400" dirty="0">
                <a:latin typeface="楷体" panose="02010609060101010101" pitchFamily="49" charset="-122"/>
                <a:ea typeface="楷体" panose="02010609060101010101" pitchFamily="49" charset="-122"/>
              </a:rPr>
              <a:t>信心的山谷</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咱今聚集</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順境讚美 逆境讚美</a:t>
            </a:r>
          </a:p>
          <a:p>
            <a:pPr marL="0" indent="0" algn="ctr">
              <a:buNone/>
            </a:pPr>
            <a:r>
              <a:rPr lang="zh-TW" altLang="en-US" sz="5400" dirty="0">
                <a:latin typeface="楷体" panose="02010609060101010101" pitchFamily="49" charset="-122"/>
                <a:ea typeface="楷体" panose="02010609060101010101" pitchFamily="49" charset="-122"/>
              </a:rPr>
              <a:t>祢安排穩當定著 勿會差錯</a:t>
            </a:r>
          </a:p>
          <a:p>
            <a:pPr marL="0" indent="0" algn="ctr">
              <a:buNone/>
            </a:pPr>
            <a:r>
              <a:rPr lang="zh-TW" altLang="en-US" sz="5400" dirty="0">
                <a:latin typeface="楷体" panose="02010609060101010101" pitchFamily="49" charset="-122"/>
                <a:ea typeface="楷体" panose="02010609060101010101" pitchFamily="49" charset="-122"/>
              </a:rPr>
              <a:t>順境讚美 逆境讚美</a:t>
            </a:r>
          </a:p>
          <a:p>
            <a:pPr marL="0" indent="0" algn="ctr">
              <a:buNone/>
            </a:pPr>
            <a:r>
              <a:rPr lang="zh-TW" altLang="en-US" sz="5400" dirty="0">
                <a:latin typeface="楷体" panose="02010609060101010101" pitchFamily="49" charset="-122"/>
                <a:ea typeface="楷体" panose="02010609060101010101" pitchFamily="49" charset="-122"/>
              </a:rPr>
              <a:t>我歡喜</a:t>
            </a:r>
            <a:r>
              <a:rPr lang="zh-TW" altLang="en-US" sz="5400" dirty="0" smtClean="0">
                <a:latin typeface="楷体" panose="02010609060101010101" pitchFamily="49" charset="-122"/>
                <a:ea typeface="楷体" panose="02010609060101010101" pitchFamily="49" charset="-122"/>
              </a:rPr>
              <a:t>順趁走</a:t>
            </a:r>
            <a:r>
              <a:rPr lang="zh-TW" altLang="en-US" sz="5400" dirty="0">
                <a:latin typeface="楷体" panose="02010609060101010101" pitchFamily="49" charset="-122"/>
                <a:ea typeface="楷体" panose="02010609060101010101" pitchFamily="49" charset="-122"/>
              </a:rPr>
              <a:t>天路</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4144749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81</TotalTime>
  <Words>401</Words>
  <Application>Microsoft Office PowerPoint</Application>
  <PresentationFormat>On-screen Show (4:3)</PresentationFormat>
  <Paragraphs>24</Paragraphs>
  <Slides>3</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楷体</vt:lpstr>
      <vt:lpstr>Arial</vt:lpstr>
      <vt:lpstr>Calibri</vt:lpstr>
      <vt:lpstr>Courier New</vt:lpstr>
      <vt:lpstr>Trebuchet MS</vt:lpstr>
      <vt:lpstr>Wingdings</vt:lpstr>
      <vt:lpstr>1_Purple Template 1 Trebuchet</vt:lpstr>
      <vt:lpstr>White with Courier font for code slides</vt:lpstr>
      <vt:lpstr>咱今聚集</vt:lpstr>
      <vt:lpstr>咱今聚集</vt:lpstr>
      <vt:lpstr>咱今聚集</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16</cp:revision>
  <dcterms:created xsi:type="dcterms:W3CDTF">2015-02-07T13:24:58Z</dcterms:created>
  <dcterms:modified xsi:type="dcterms:W3CDTF">2015-06-04T23:05:53Z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