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67" r:id="rId5"/>
    <p:sldId id="268" r:id="rId6"/>
    <p:sldId id="269" r:id="rId7"/>
    <p:sldId id="270" r:id="rId8"/>
    <p:sldId id="271"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85791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23169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977330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712735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93165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8978" y="1828800"/>
            <a:ext cx="7681913" cy="1752600"/>
          </a:xfrm>
        </p:spPr>
        <p:txBody>
          <a:bodyPr/>
          <a:lstStyle/>
          <a:p>
            <a:pPr algn="ctr"/>
            <a:r>
              <a:rPr lang="zh-TW" altLang="en-US" dirty="0">
                <a:effectLst/>
                <a:latin typeface="楷体" panose="02010609060101010101" pitchFamily="49" charset="-122"/>
                <a:ea typeface="楷体" panose="02010609060101010101" pitchFamily="49" charset="-122"/>
              </a:rPr>
              <a:t>將天敞</a:t>
            </a:r>
            <a:r>
              <a:rPr lang="zh-TW" altLang="en-US" dirty="0" smtClean="0">
                <a:effectLst/>
                <a:latin typeface="楷体" panose="02010609060101010101" pitchFamily="49" charset="-122"/>
                <a:ea typeface="楷体" panose="02010609060101010101" pitchFamily="49" charset="-122"/>
              </a:rPr>
              <a:t>開</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ea typeface="楷体" panose="02010609060101010101" pitchFamily="49" charset="-122"/>
              </a:rPr>
              <a:t>Open Heaven</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038600"/>
            <a:ext cx="7681913" cy="2057400"/>
          </a:xfrm>
        </p:spPr>
        <p:txBody>
          <a:bodyPr/>
          <a:lstStyle/>
          <a:p>
            <a:pPr algn="ctr"/>
            <a:r>
              <a:rPr lang="zh-TW" altLang="en-US" sz="4800" dirty="0">
                <a:latin typeface="+mj-lt"/>
                <a:ea typeface="楷体" panose="02010609060101010101" pitchFamily="49" charset="-122"/>
              </a:rPr>
              <a:t>詞</a:t>
            </a:r>
            <a:r>
              <a:rPr lang="en-US" altLang="zh-TW" sz="4800" dirty="0">
                <a:latin typeface="+mj-lt"/>
                <a:ea typeface="楷体" panose="02010609060101010101" pitchFamily="49" charset="-122"/>
              </a:rPr>
              <a:t>:</a:t>
            </a:r>
            <a:r>
              <a:rPr lang="zh-TW" altLang="en-US" sz="4800" dirty="0">
                <a:latin typeface="+mj-lt"/>
                <a:ea typeface="楷体" panose="02010609060101010101" pitchFamily="49" charset="-122"/>
              </a:rPr>
              <a:t>鄭懋柔  曲：游智婷</a:t>
            </a:r>
            <a:br>
              <a:rPr lang="zh-TW" altLang="en-US" sz="4800" dirty="0">
                <a:latin typeface="+mj-lt"/>
                <a:ea typeface="楷体" panose="02010609060101010101" pitchFamily="49" charset="-122"/>
              </a:rPr>
            </a:br>
            <a:r>
              <a:rPr lang="en-US" altLang="zh-TW" sz="4800" dirty="0">
                <a:latin typeface="+mj-lt"/>
                <a:ea typeface="楷体" panose="02010609060101010101" pitchFamily="49" charset="-122"/>
              </a:rPr>
              <a:t>Words by: Tiffany M. Chang</a:t>
            </a:r>
            <a:br>
              <a:rPr lang="en-US" altLang="zh-TW" sz="4800" dirty="0">
                <a:latin typeface="+mj-lt"/>
                <a:ea typeface="楷体" panose="02010609060101010101" pitchFamily="49" charset="-122"/>
              </a:rPr>
            </a:br>
            <a:r>
              <a:rPr lang="en-US" altLang="zh-TW" sz="4800" dirty="0">
                <a:latin typeface="+mj-lt"/>
                <a:ea typeface="楷体" panose="02010609060101010101" pitchFamily="49" charset="-122"/>
              </a:rPr>
              <a:t>Music by: Sandy Yu</a:t>
            </a:r>
            <a:endParaRPr lang="en-US" altLang="zh-TW" sz="4800" dirty="0" smtClean="0">
              <a:latin typeface="+mj-lt"/>
              <a:ea typeface="楷体" panose="02010609060101010101" pitchFamily="49" charset="-122"/>
            </a:endParaRPr>
          </a:p>
        </p:txBody>
      </p:sp>
      <p:pic>
        <p:nvPicPr>
          <p:cNvPr id="5"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5867400" y="335902"/>
            <a:ext cx="3048001" cy="10356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將天敞開 </a:t>
            </a:r>
            <a:r>
              <a:rPr lang="en-US" altLang="zh-TW" sz="5400" dirty="0" smtClean="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431983"/>
          </a:xfrm>
        </p:spPr>
        <p:txBody>
          <a:bodyPr/>
          <a:lstStyle/>
          <a:p>
            <a:pPr marL="0" indent="0" algn="ctr">
              <a:buNone/>
            </a:pPr>
            <a:r>
              <a:rPr lang="zh-TW" altLang="en-US" sz="4800" dirty="0" smtClean="0">
                <a:ea typeface="楷体" panose="02010609060101010101" pitchFamily="49" charset="-122"/>
              </a:rPr>
              <a:t>將</a:t>
            </a:r>
            <a:r>
              <a:rPr lang="zh-TW" altLang="en-US" sz="4800" dirty="0">
                <a:ea typeface="楷体" panose="02010609060101010101" pitchFamily="49" charset="-122"/>
              </a:rPr>
              <a:t>天敞開 祢的榮耀降下</a:t>
            </a:r>
            <a:r>
              <a:rPr lang="zh-TW" altLang="en-US" sz="4800" dirty="0" smtClean="0">
                <a:ea typeface="楷体" panose="02010609060101010101" pitchFamily="49" charset="-122"/>
              </a:rPr>
              <a:t>來</a:t>
            </a:r>
            <a:endParaRPr lang="en-US" altLang="zh-TW" sz="4800" dirty="0" smtClean="0">
              <a:ea typeface="楷体" panose="02010609060101010101" pitchFamily="49" charset="-122"/>
            </a:endParaRPr>
          </a:p>
          <a:p>
            <a:pPr marL="0" indent="0" algn="ctr">
              <a:buNone/>
            </a:pPr>
            <a:r>
              <a:rPr lang="zh-TW" altLang="en-US" sz="4800" dirty="0">
                <a:ea typeface="楷体" panose="02010609060101010101" pitchFamily="49" charset="-122"/>
              </a:rPr>
              <a:t>將天敞開 祢的同在降下來</a:t>
            </a:r>
          </a:p>
          <a:p>
            <a:pPr marL="0" indent="0" algn="ctr">
              <a:buNone/>
            </a:pPr>
            <a:r>
              <a:rPr lang="en-US" altLang="zh-TW" sz="4800" dirty="0">
                <a:solidFill>
                  <a:srgbClr val="FFFF00"/>
                </a:solidFill>
                <a:ea typeface="楷体" panose="02010609060101010101" pitchFamily="49" charset="-122"/>
              </a:rPr>
              <a:t>Lord, release an open heaven </a:t>
            </a:r>
            <a:r>
              <a:rPr lang="en-US" altLang="zh-TW" sz="4800" dirty="0" smtClean="0">
                <a:solidFill>
                  <a:srgbClr val="FFFF00"/>
                </a:solidFill>
                <a:ea typeface="楷体" panose="02010609060101010101" pitchFamily="49" charset="-122"/>
              </a:rPr>
              <a:t>and </a:t>
            </a:r>
            <a:r>
              <a:rPr lang="en-US" altLang="zh-TW" sz="4800" dirty="0">
                <a:solidFill>
                  <a:srgbClr val="FFFF00"/>
                </a:solidFill>
                <a:ea typeface="楷体" panose="02010609060101010101" pitchFamily="49" charset="-122"/>
              </a:rPr>
              <a:t>come down</a:t>
            </a:r>
          </a:p>
          <a:p>
            <a:pPr marL="0" indent="0" algn="ctr">
              <a:buNone/>
            </a:pPr>
            <a:r>
              <a:rPr lang="en-US" altLang="zh-TW" sz="4800" dirty="0">
                <a:solidFill>
                  <a:srgbClr val="FFFF00"/>
                </a:solidFill>
                <a:ea typeface="楷体" panose="02010609060101010101" pitchFamily="49" charset="-122"/>
              </a:rPr>
              <a:t>Lord, release an open heaven </a:t>
            </a:r>
            <a:r>
              <a:rPr lang="en-US" altLang="zh-TW" sz="4800" dirty="0" smtClean="0">
                <a:solidFill>
                  <a:srgbClr val="FFFF00"/>
                </a:solidFill>
                <a:ea typeface="楷体" panose="02010609060101010101" pitchFamily="49" charset="-122"/>
              </a:rPr>
              <a:t>and </a:t>
            </a:r>
            <a:r>
              <a:rPr lang="en-US" altLang="zh-TW" sz="4800" dirty="0">
                <a:solidFill>
                  <a:srgbClr val="FFFF00"/>
                </a:solidFill>
                <a:ea typeface="楷体" panose="02010609060101010101" pitchFamily="49" charset="-122"/>
              </a:rPr>
              <a:t>come </a:t>
            </a:r>
            <a:r>
              <a:rPr lang="en-US" altLang="zh-TW" sz="4800" dirty="0" smtClean="0">
                <a:solidFill>
                  <a:srgbClr val="FFFF00"/>
                </a:solidFill>
                <a:ea typeface="楷体" panose="02010609060101010101" pitchFamily="49" charset="-122"/>
              </a:rPr>
              <a:t>down</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 </a:t>
            </a:r>
            <a:r>
              <a:rPr lang="en-US" altLang="zh-TW" sz="5400" dirty="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579715"/>
          </a:xfrm>
        </p:spPr>
        <p:txBody>
          <a:bodyPr/>
          <a:lstStyle/>
          <a:p>
            <a:pPr marL="0" indent="0" algn="ctr">
              <a:buNone/>
            </a:pPr>
            <a:r>
              <a:rPr lang="zh-TW" altLang="en-US" sz="4800" dirty="0">
                <a:ea typeface="楷体" panose="02010609060101010101" pitchFamily="49" charset="-122"/>
              </a:rPr>
              <a:t>將天敞開 祢的榮耀降下來</a:t>
            </a:r>
          </a:p>
          <a:p>
            <a:pPr marL="0" indent="0" algn="ctr">
              <a:buNone/>
            </a:pPr>
            <a:r>
              <a:rPr lang="zh-TW" altLang="en-US" sz="4800" dirty="0">
                <a:ea typeface="楷体" panose="02010609060101010101" pitchFamily="49" charset="-122"/>
              </a:rPr>
              <a:t>萬國讚嘆祢 祢是榮耀君</a:t>
            </a:r>
            <a:r>
              <a:rPr lang="zh-TW" altLang="en-US" sz="4800" dirty="0" smtClean="0">
                <a:ea typeface="楷体" panose="02010609060101010101" pitchFamily="49" charset="-122"/>
              </a:rPr>
              <a:t>王</a:t>
            </a:r>
            <a:endParaRPr lang="zh-TW" altLang="en-US" sz="4800" dirty="0">
              <a:ea typeface="楷体" panose="02010609060101010101" pitchFamily="49" charset="-122"/>
            </a:endParaRPr>
          </a:p>
          <a:p>
            <a:pPr marL="0" indent="0" algn="ctr">
              <a:buNone/>
            </a:pPr>
            <a:r>
              <a:rPr lang="en-US" altLang="zh-TW" sz="4800" dirty="0">
                <a:solidFill>
                  <a:srgbClr val="FFFF00"/>
                </a:solidFill>
                <a:ea typeface="楷体" panose="02010609060101010101" pitchFamily="49" charset="-122"/>
              </a:rPr>
              <a:t>Lord, release an open heaven </a:t>
            </a:r>
            <a:r>
              <a:rPr lang="en-US" altLang="zh-TW" sz="4800" dirty="0" smtClean="0">
                <a:solidFill>
                  <a:srgbClr val="FFFF00"/>
                </a:solidFill>
                <a:ea typeface="楷体" panose="02010609060101010101" pitchFamily="49" charset="-122"/>
              </a:rPr>
              <a:t>and </a:t>
            </a:r>
            <a:r>
              <a:rPr lang="en-US" altLang="zh-TW" sz="4800" dirty="0">
                <a:solidFill>
                  <a:srgbClr val="FFFF00"/>
                </a:solidFill>
                <a:ea typeface="楷体" panose="02010609060101010101" pitchFamily="49" charset="-122"/>
              </a:rPr>
              <a:t>come down</a:t>
            </a:r>
          </a:p>
          <a:p>
            <a:pPr marL="0" indent="0" algn="ctr">
              <a:buNone/>
            </a:pPr>
            <a:r>
              <a:rPr lang="en-US" altLang="zh-TW" sz="4800" dirty="0">
                <a:solidFill>
                  <a:srgbClr val="FFFF00"/>
                </a:solidFill>
                <a:ea typeface="楷体" panose="02010609060101010101" pitchFamily="49" charset="-122"/>
              </a:rPr>
              <a:t>May the nations </a:t>
            </a:r>
            <a:r>
              <a:rPr lang="en-US" altLang="zh-TW" sz="4800" dirty="0" smtClean="0">
                <a:solidFill>
                  <a:srgbClr val="FFFF00"/>
                </a:solidFill>
                <a:ea typeface="楷体" panose="02010609060101010101" pitchFamily="49" charset="-122"/>
              </a:rPr>
              <a:t>sing</a:t>
            </a:r>
          </a:p>
          <a:p>
            <a:pPr marL="0" indent="0" algn="ctr">
              <a:buNone/>
            </a:pPr>
            <a:r>
              <a:rPr lang="en-US" altLang="zh-TW" sz="4800" dirty="0">
                <a:solidFill>
                  <a:srgbClr val="FFFF00"/>
                </a:solidFill>
                <a:ea typeface="楷体" panose="02010609060101010101" pitchFamily="49" charset="-122"/>
              </a:rPr>
              <a:t>You’re the glorious </a:t>
            </a:r>
            <a:r>
              <a:rPr lang="en-US" altLang="zh-TW" sz="4800" dirty="0" smtClean="0">
                <a:solidFill>
                  <a:srgbClr val="FFFF00"/>
                </a:solidFill>
                <a:ea typeface="楷体" panose="02010609060101010101" pitchFamily="49" charset="-122"/>
              </a:rPr>
              <a:t>King</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8880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 </a:t>
            </a:r>
            <a:r>
              <a:rPr lang="en-US" altLang="zh-TW" sz="5400" dirty="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579715"/>
          </a:xfrm>
        </p:spPr>
        <p:txBody>
          <a:bodyPr/>
          <a:lstStyle/>
          <a:p>
            <a:pPr marL="0" indent="0" algn="ctr">
              <a:buNone/>
            </a:pPr>
            <a:r>
              <a:rPr lang="zh-TW" altLang="en-US" sz="4800" dirty="0">
                <a:ea typeface="楷体" panose="02010609060101010101" pitchFamily="49" charset="-122"/>
              </a:rPr>
              <a:t>天上地</a:t>
            </a:r>
            <a:r>
              <a:rPr lang="zh-TW" altLang="en-US" sz="4800" dirty="0" smtClean="0">
                <a:ea typeface="楷体" panose="02010609060101010101" pitchFamily="49" charset="-122"/>
              </a:rPr>
              <a:t>下 合</a:t>
            </a:r>
            <a:r>
              <a:rPr lang="zh-TW" altLang="en-US" sz="4800" dirty="0">
                <a:ea typeface="楷体" panose="02010609060101010101" pitchFamily="49" charset="-122"/>
              </a:rPr>
              <a:t>一敬</a:t>
            </a:r>
            <a:r>
              <a:rPr lang="zh-TW" altLang="en-US" sz="4800" dirty="0" smtClean="0">
                <a:ea typeface="楷体" panose="02010609060101010101" pitchFamily="49" charset="-122"/>
              </a:rPr>
              <a:t>拜</a:t>
            </a:r>
            <a:endParaRPr lang="en-US" altLang="zh-TW" sz="4800" dirty="0" smtClean="0">
              <a:ea typeface="楷体" panose="02010609060101010101" pitchFamily="49" charset="-122"/>
            </a:endParaRPr>
          </a:p>
          <a:p>
            <a:pPr marL="0" indent="0" algn="ctr">
              <a:buNone/>
            </a:pPr>
            <a:r>
              <a:rPr lang="zh-TW" altLang="en-US" sz="4800" dirty="0">
                <a:ea typeface="楷体" panose="02010609060101010101" pitchFamily="49" charset="-122"/>
              </a:rPr>
              <a:t>歡呼耶穌基</a:t>
            </a:r>
            <a:r>
              <a:rPr lang="zh-TW" altLang="en-US" sz="4800" dirty="0" smtClean="0">
                <a:ea typeface="楷体" panose="02010609060101010101" pitchFamily="49" charset="-122"/>
              </a:rPr>
              <a:t>督 聖</a:t>
            </a:r>
            <a:r>
              <a:rPr lang="zh-TW" altLang="en-US" sz="4800" dirty="0">
                <a:ea typeface="楷体" panose="02010609060101010101" pitchFamily="49" charset="-122"/>
              </a:rPr>
              <a:t>潔羔羊</a:t>
            </a:r>
          </a:p>
          <a:p>
            <a:pPr marL="0" indent="0" algn="ctr">
              <a:buNone/>
            </a:pPr>
            <a:r>
              <a:rPr lang="zh-TW" altLang="en-US" sz="4800" dirty="0">
                <a:ea typeface="楷体" panose="02010609060101010101" pitchFamily="49" charset="-122"/>
              </a:rPr>
              <a:t>榮耀歸於</a:t>
            </a:r>
            <a:r>
              <a:rPr lang="zh-TW" altLang="en-US" sz="4800" dirty="0" smtClean="0">
                <a:ea typeface="楷体" panose="02010609060101010101" pitchFamily="49" charset="-122"/>
              </a:rPr>
              <a:t>祢</a:t>
            </a:r>
            <a:endParaRPr lang="zh-TW" altLang="en-US" sz="4800" dirty="0">
              <a:ea typeface="楷体" panose="02010609060101010101" pitchFamily="49" charset="-122"/>
            </a:endParaRPr>
          </a:p>
          <a:p>
            <a:pPr marL="0" indent="0" algn="ctr">
              <a:buNone/>
            </a:pPr>
            <a:r>
              <a:rPr lang="en-US" altLang="zh-TW" sz="4800" dirty="0">
                <a:solidFill>
                  <a:srgbClr val="FFFF00"/>
                </a:solidFill>
                <a:ea typeface="楷体" panose="02010609060101010101" pitchFamily="49" charset="-122"/>
              </a:rPr>
              <a:t>Heaven and earth will join as </a:t>
            </a:r>
            <a:r>
              <a:rPr lang="en-US" altLang="zh-TW" sz="4800" dirty="0" smtClean="0">
                <a:solidFill>
                  <a:srgbClr val="FFFF00"/>
                </a:solidFill>
                <a:ea typeface="楷体" panose="02010609060101010101" pitchFamily="49" charset="-122"/>
              </a:rPr>
              <a:t>one</a:t>
            </a:r>
          </a:p>
          <a:p>
            <a:pPr marL="0" indent="0" algn="ctr">
              <a:buNone/>
            </a:pPr>
            <a:r>
              <a:rPr lang="en-US" altLang="zh-TW" sz="4800" dirty="0">
                <a:solidFill>
                  <a:srgbClr val="FFFF00"/>
                </a:solidFill>
                <a:ea typeface="楷体" panose="02010609060101010101" pitchFamily="49" charset="-122"/>
              </a:rPr>
              <a:t>Singing Jesus Christ, the Lamb of God </a:t>
            </a:r>
            <a:r>
              <a:rPr lang="en-US" altLang="zh-TW" sz="4800" dirty="0" smtClean="0">
                <a:solidFill>
                  <a:srgbClr val="FFFF00"/>
                </a:solidFill>
                <a:ea typeface="楷体" panose="02010609060101010101" pitchFamily="49" charset="-122"/>
              </a:rPr>
              <a:t>is worthy </a:t>
            </a:r>
            <a:r>
              <a:rPr lang="en-US" altLang="zh-TW" sz="4800" dirty="0">
                <a:solidFill>
                  <a:srgbClr val="FFFF00"/>
                </a:solidFill>
                <a:ea typeface="楷体" panose="02010609060101010101" pitchFamily="49" charset="-122"/>
              </a:rPr>
              <a:t>of our </a:t>
            </a:r>
            <a:r>
              <a:rPr lang="en-US" altLang="zh-TW" sz="4800" dirty="0" smtClean="0">
                <a:solidFill>
                  <a:srgbClr val="FFFF00"/>
                </a:solidFill>
                <a:ea typeface="楷体" panose="02010609060101010101" pitchFamily="49" charset="-122"/>
              </a:rPr>
              <a:t>praise</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307179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 </a:t>
            </a:r>
            <a:r>
              <a:rPr lang="en-US" altLang="zh-TW" sz="5400" dirty="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767185"/>
          </a:xfrm>
        </p:spPr>
        <p:txBody>
          <a:bodyPr/>
          <a:lstStyle/>
          <a:p>
            <a:pPr marL="0" indent="0" algn="ctr">
              <a:buNone/>
            </a:pPr>
            <a:r>
              <a:rPr lang="zh-TW" altLang="en-US" sz="4800" dirty="0">
                <a:ea typeface="楷体" panose="02010609060101010101" pitchFamily="49" charset="-122"/>
              </a:rPr>
              <a:t>天上地</a:t>
            </a:r>
            <a:r>
              <a:rPr lang="zh-TW" altLang="en-US" sz="4800" dirty="0" smtClean="0">
                <a:ea typeface="楷体" panose="02010609060101010101" pitchFamily="49" charset="-122"/>
              </a:rPr>
              <a:t>下 在</a:t>
            </a:r>
            <a:r>
              <a:rPr lang="zh-TW" altLang="en-US" sz="4800" dirty="0">
                <a:ea typeface="楷体" panose="02010609060101010101" pitchFamily="49" charset="-122"/>
              </a:rPr>
              <a:t>永恆裡敬</a:t>
            </a:r>
            <a:r>
              <a:rPr lang="zh-TW" altLang="en-US" sz="4800" dirty="0" smtClean="0">
                <a:ea typeface="楷体" panose="02010609060101010101" pitchFamily="49" charset="-122"/>
              </a:rPr>
              <a:t>拜</a:t>
            </a:r>
            <a:endParaRPr lang="en-US" altLang="zh-TW" sz="4800" dirty="0" smtClean="0">
              <a:ea typeface="楷体" panose="02010609060101010101" pitchFamily="49" charset="-122"/>
            </a:endParaRPr>
          </a:p>
          <a:p>
            <a:pPr marL="0" indent="0" algn="ctr">
              <a:buNone/>
            </a:pPr>
            <a:r>
              <a:rPr lang="zh-TW" altLang="en-US" sz="4800" dirty="0">
                <a:ea typeface="楷体" panose="02010609060101010101" pitchFamily="49" charset="-122"/>
              </a:rPr>
              <a:t>哈利路</a:t>
            </a:r>
            <a:r>
              <a:rPr lang="zh-TW" altLang="en-US" sz="4800" dirty="0" smtClean="0">
                <a:ea typeface="楷体" panose="02010609060101010101" pitchFamily="49" charset="-122"/>
              </a:rPr>
              <a:t>亞 哈</a:t>
            </a:r>
            <a:r>
              <a:rPr lang="zh-TW" altLang="en-US" sz="4800" dirty="0">
                <a:ea typeface="楷体" panose="02010609060101010101" pitchFamily="49" charset="-122"/>
              </a:rPr>
              <a:t>利路</a:t>
            </a:r>
            <a:r>
              <a:rPr lang="zh-TW" altLang="en-US" sz="4800" dirty="0" smtClean="0">
                <a:ea typeface="楷体" panose="02010609060101010101" pitchFamily="49" charset="-122"/>
              </a:rPr>
              <a:t>亞</a:t>
            </a:r>
            <a:endParaRPr lang="zh-TW" altLang="en-US" sz="4800" dirty="0">
              <a:ea typeface="楷体" panose="02010609060101010101" pitchFamily="49" charset="-122"/>
            </a:endParaRPr>
          </a:p>
          <a:p>
            <a:pPr marL="0" indent="0" algn="ctr">
              <a:buNone/>
            </a:pPr>
            <a:r>
              <a:rPr lang="en-US" altLang="zh-TW" sz="4800" dirty="0">
                <a:solidFill>
                  <a:srgbClr val="FFFF00"/>
                </a:solidFill>
                <a:ea typeface="楷体" panose="02010609060101010101" pitchFamily="49" charset="-122"/>
              </a:rPr>
              <a:t>Heaven and earth </a:t>
            </a:r>
            <a:r>
              <a:rPr lang="en-US" altLang="zh-TW" sz="4800" dirty="0" smtClean="0">
                <a:solidFill>
                  <a:srgbClr val="FFFF00"/>
                </a:solidFill>
                <a:ea typeface="楷体" panose="02010609060101010101" pitchFamily="49" charset="-122"/>
              </a:rPr>
              <a:t>singing everlasting </a:t>
            </a:r>
            <a:r>
              <a:rPr lang="en-US" altLang="zh-TW" sz="4800" dirty="0">
                <a:solidFill>
                  <a:srgbClr val="FFFF00"/>
                </a:solidFill>
                <a:ea typeface="楷体" panose="02010609060101010101" pitchFamily="49" charset="-122"/>
              </a:rPr>
              <a:t>praise</a:t>
            </a:r>
          </a:p>
          <a:p>
            <a:pPr marL="0" indent="0" algn="ctr">
              <a:buNone/>
            </a:pPr>
            <a:r>
              <a:rPr lang="en-US" altLang="zh-TW" sz="4800" dirty="0">
                <a:solidFill>
                  <a:srgbClr val="FFFF00"/>
                </a:solidFill>
                <a:ea typeface="楷体" panose="02010609060101010101" pitchFamily="49" charset="-122"/>
              </a:rPr>
              <a:t>Hallelujah </a:t>
            </a:r>
            <a:r>
              <a:rPr lang="en-US" altLang="zh-TW" sz="4800" dirty="0" err="1">
                <a:solidFill>
                  <a:srgbClr val="FFFF00"/>
                </a:solidFill>
                <a:ea typeface="楷体" panose="02010609060101010101" pitchFamily="49" charset="-122"/>
              </a:rPr>
              <a:t>Hallelujah</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431059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 </a:t>
            </a:r>
            <a:r>
              <a:rPr lang="en-US" altLang="zh-TW" sz="5400" dirty="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767185"/>
          </a:xfrm>
        </p:spPr>
        <p:txBody>
          <a:bodyPr/>
          <a:lstStyle/>
          <a:p>
            <a:pPr marL="0" indent="0" algn="ctr">
              <a:buNone/>
            </a:pPr>
            <a:r>
              <a:rPr lang="zh-TW" altLang="en-US" sz="4800" dirty="0">
                <a:ea typeface="楷体" panose="02010609060101010101" pitchFamily="49" charset="-122"/>
              </a:rPr>
              <a:t>神就在這裡 我們歡迎祢</a:t>
            </a:r>
          </a:p>
          <a:p>
            <a:pPr marL="0" indent="0" algn="ctr">
              <a:buNone/>
            </a:pPr>
            <a:r>
              <a:rPr lang="zh-TW" altLang="en-US" sz="4800" dirty="0">
                <a:ea typeface="楷体" panose="02010609060101010101" pitchFamily="49" charset="-122"/>
              </a:rPr>
              <a:t>讓一切焦點轉向祢</a:t>
            </a:r>
          </a:p>
          <a:p>
            <a:pPr marL="0" indent="0" algn="ctr">
              <a:buNone/>
            </a:pPr>
            <a:r>
              <a:rPr lang="en-US" altLang="zh-TW" sz="4800" dirty="0">
                <a:solidFill>
                  <a:srgbClr val="FFFF00"/>
                </a:solidFill>
                <a:ea typeface="楷体" panose="02010609060101010101" pitchFamily="49" charset="-122"/>
              </a:rPr>
              <a:t>God is here with us, </a:t>
            </a:r>
            <a:r>
              <a:rPr lang="en-US" altLang="zh-TW" sz="4800" dirty="0" smtClean="0">
                <a:solidFill>
                  <a:srgbClr val="FFFF00"/>
                </a:solidFill>
                <a:ea typeface="楷体" panose="02010609060101010101" pitchFamily="49" charset="-122"/>
              </a:rPr>
              <a:t>dwelling </a:t>
            </a:r>
            <a:r>
              <a:rPr lang="en-US" altLang="zh-TW" sz="4800" dirty="0">
                <a:solidFill>
                  <a:srgbClr val="FFFF00"/>
                </a:solidFill>
                <a:ea typeface="楷体" panose="02010609060101010101" pitchFamily="49" charset="-122"/>
              </a:rPr>
              <a:t>in this </a:t>
            </a:r>
            <a:r>
              <a:rPr lang="en-US" altLang="zh-TW" sz="4800" dirty="0" smtClean="0">
                <a:solidFill>
                  <a:srgbClr val="FFFF00"/>
                </a:solidFill>
                <a:ea typeface="楷体" panose="02010609060101010101" pitchFamily="49" charset="-122"/>
              </a:rPr>
              <a:t>place</a:t>
            </a:r>
          </a:p>
          <a:p>
            <a:pPr marL="0" indent="0" algn="ctr">
              <a:buNone/>
            </a:pPr>
            <a:r>
              <a:rPr lang="en-US" altLang="zh-TW" sz="4800" dirty="0">
                <a:solidFill>
                  <a:srgbClr val="FFFF00"/>
                </a:solidFill>
                <a:ea typeface="楷体" panose="02010609060101010101" pitchFamily="49" charset="-122"/>
              </a:rPr>
              <a:t>Let our eyes be fixed on </a:t>
            </a:r>
            <a:r>
              <a:rPr lang="en-US" altLang="zh-TW" sz="4800" dirty="0" smtClean="0">
                <a:solidFill>
                  <a:srgbClr val="FFFF00"/>
                </a:solidFill>
                <a:ea typeface="楷体" panose="02010609060101010101" pitchFamily="49" charset="-122"/>
              </a:rPr>
              <a:t>You</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56313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將天敞開 </a:t>
            </a:r>
            <a:r>
              <a:rPr lang="en-US" altLang="zh-TW" sz="5400" dirty="0">
                <a:effectLst/>
                <a:ea typeface="楷体" panose="02010609060101010101" pitchFamily="49" charset="-122"/>
              </a:rPr>
              <a:t>Open Heaven</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579715"/>
          </a:xfrm>
        </p:spPr>
        <p:txBody>
          <a:bodyPr/>
          <a:lstStyle/>
          <a:p>
            <a:pPr marL="0" indent="0" algn="ctr">
              <a:buNone/>
            </a:pPr>
            <a:r>
              <a:rPr lang="zh-TW" altLang="en-US" sz="4800" dirty="0">
                <a:ea typeface="楷体" panose="02010609060101010101" pitchFamily="49" charset="-122"/>
              </a:rPr>
              <a:t>神就在這裡 我們歡迎祢</a:t>
            </a:r>
          </a:p>
          <a:p>
            <a:pPr marL="0" indent="0" algn="ctr">
              <a:buNone/>
            </a:pPr>
            <a:r>
              <a:rPr lang="zh-TW" altLang="en-US" sz="4800" dirty="0">
                <a:ea typeface="楷体" panose="02010609060101010101" pitchFamily="49" charset="-122"/>
              </a:rPr>
              <a:t>寶座前敬拜不停息</a:t>
            </a:r>
          </a:p>
          <a:p>
            <a:pPr marL="0" indent="0" algn="ctr">
              <a:buNone/>
            </a:pPr>
            <a:r>
              <a:rPr lang="en-US" altLang="zh-TW" sz="4800" dirty="0">
                <a:solidFill>
                  <a:srgbClr val="FFFF00"/>
                </a:solidFill>
                <a:ea typeface="楷体" panose="02010609060101010101" pitchFamily="49" charset="-122"/>
              </a:rPr>
              <a:t>Nations will declare </a:t>
            </a:r>
            <a:endParaRPr lang="en-US" altLang="zh-TW" sz="4800" dirty="0" smtClean="0">
              <a:solidFill>
                <a:srgbClr val="FFFF00"/>
              </a:solidFill>
              <a:ea typeface="楷体" panose="02010609060101010101" pitchFamily="49" charset="-122"/>
            </a:endParaRPr>
          </a:p>
          <a:p>
            <a:pPr marL="0" indent="0" algn="ctr">
              <a:buNone/>
            </a:pPr>
            <a:r>
              <a:rPr lang="en-US" altLang="zh-TW" sz="4800" dirty="0" smtClean="0">
                <a:solidFill>
                  <a:srgbClr val="FFFF00"/>
                </a:solidFill>
                <a:ea typeface="楷体" panose="02010609060101010101" pitchFamily="49" charset="-122"/>
              </a:rPr>
              <a:t>You alone are God</a:t>
            </a:r>
          </a:p>
          <a:p>
            <a:pPr marL="0" indent="0" algn="ctr">
              <a:buNone/>
            </a:pPr>
            <a:r>
              <a:rPr lang="en-US" altLang="zh-TW" sz="4800" dirty="0" smtClean="0">
                <a:solidFill>
                  <a:srgbClr val="FFFF00"/>
                </a:solidFill>
                <a:ea typeface="楷体" panose="02010609060101010101" pitchFamily="49" charset="-122"/>
              </a:rPr>
              <a:t>We </a:t>
            </a:r>
            <a:r>
              <a:rPr lang="en-US" altLang="zh-TW" sz="4800" dirty="0">
                <a:solidFill>
                  <a:srgbClr val="FFFF00"/>
                </a:solidFill>
                <a:ea typeface="楷体" panose="02010609060101010101" pitchFamily="49" charset="-122"/>
              </a:rPr>
              <a:t>will give You the </a:t>
            </a:r>
            <a:r>
              <a:rPr lang="en-US" altLang="zh-TW" sz="4800" dirty="0" smtClean="0">
                <a:solidFill>
                  <a:srgbClr val="FFFF00"/>
                </a:solidFill>
                <a:ea typeface="楷体" panose="02010609060101010101" pitchFamily="49" charset="-122"/>
              </a:rPr>
              <a:t>highest praise</a:t>
            </a:r>
            <a:endParaRPr lang="en-US" altLang="zh-TW" sz="4800" dirty="0">
              <a:solidFill>
                <a:srgbClr val="FFFF00"/>
              </a:solidFill>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6032"/>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447619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125</TotalTime>
  <Words>979</Words>
  <Application>Microsoft Office PowerPoint</Application>
  <PresentationFormat>On-screen Show (4:3)</PresentationFormat>
  <Paragraphs>63</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將天敞開 Open Heaven</vt:lpstr>
      <vt:lpstr>將天敞開 Open Heaven</vt:lpstr>
      <vt:lpstr>將天敞開 Open Heaven</vt:lpstr>
      <vt:lpstr>將天敞開 Open Heaven</vt:lpstr>
      <vt:lpstr>將天敞開 Open Heaven</vt:lpstr>
      <vt:lpstr>將天敞開 Open Heaven</vt:lpstr>
      <vt:lpstr>將天敞開 Open Heaven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35</cp:revision>
  <dcterms:created xsi:type="dcterms:W3CDTF">2015-02-07T13:24:58Z</dcterms:created>
  <dcterms:modified xsi:type="dcterms:W3CDTF">2015-12-18T16:53:45Z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