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9"/>
  </p:notesMasterIdLst>
  <p:sldIdLst>
    <p:sldId id="257" r:id="rId4"/>
    <p:sldId id="267" r:id="rId5"/>
    <p:sldId id="258" r:id="rId6"/>
    <p:sldId id="259" r:id="rId7"/>
    <p:sldId id="268" r:id="rId8"/>
    <p:sldId id="265" r:id="rId9"/>
    <p:sldId id="266" r:id="rId10"/>
    <p:sldId id="269" r:id="rId11"/>
    <p:sldId id="261" r:id="rId12"/>
    <p:sldId id="270" r:id="rId13"/>
    <p:sldId id="262" r:id="rId14"/>
    <p:sldId id="271" r:id="rId15"/>
    <p:sldId id="272" r:id="rId16"/>
    <p:sldId id="273" r:id="rId17"/>
    <p:sldId id="274"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6" d="100"/>
          <a:sy n="56" d="100"/>
        </p:scale>
        <p:origin x="72" y="3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2.xml"/><Relationship Id="rId21"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1.xml"/><Relationship Id="rId16" Type="http://schemas.openxmlformats.org/officeDocument/2006/relationships/slide" Target="slides/slide13.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8/21/2015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8/21/2015 5:32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39228149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8/21/2015 5:32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10</a:t>
            </a:fld>
            <a:endParaRPr lang="en-US" dirty="0"/>
          </a:p>
        </p:txBody>
      </p:sp>
    </p:spTree>
    <p:extLst>
      <p:ext uri="{BB962C8B-B14F-4D97-AF65-F5344CB8AC3E}">
        <p14:creationId xmlns:p14="http://schemas.microsoft.com/office/powerpoint/2010/main" val="24055167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8/21/2015 5:32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11</a:t>
            </a:fld>
            <a:endParaRPr lang="en-US" dirty="0"/>
          </a:p>
        </p:txBody>
      </p:sp>
    </p:spTree>
    <p:extLst>
      <p:ext uri="{BB962C8B-B14F-4D97-AF65-F5344CB8AC3E}">
        <p14:creationId xmlns:p14="http://schemas.microsoft.com/office/powerpoint/2010/main" val="23032961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8/21/2015 5:32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12</a:t>
            </a:fld>
            <a:endParaRPr lang="en-US" dirty="0"/>
          </a:p>
        </p:txBody>
      </p:sp>
    </p:spTree>
    <p:extLst>
      <p:ext uri="{BB962C8B-B14F-4D97-AF65-F5344CB8AC3E}">
        <p14:creationId xmlns:p14="http://schemas.microsoft.com/office/powerpoint/2010/main" val="7280496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8/21/2015 5:32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13</a:t>
            </a:fld>
            <a:endParaRPr lang="en-US" dirty="0"/>
          </a:p>
        </p:txBody>
      </p:sp>
    </p:spTree>
    <p:extLst>
      <p:ext uri="{BB962C8B-B14F-4D97-AF65-F5344CB8AC3E}">
        <p14:creationId xmlns:p14="http://schemas.microsoft.com/office/powerpoint/2010/main" val="11014343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8/21/2015 5:32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14</a:t>
            </a:fld>
            <a:endParaRPr lang="en-US" dirty="0"/>
          </a:p>
        </p:txBody>
      </p:sp>
    </p:spTree>
    <p:extLst>
      <p:ext uri="{BB962C8B-B14F-4D97-AF65-F5344CB8AC3E}">
        <p14:creationId xmlns:p14="http://schemas.microsoft.com/office/powerpoint/2010/main" val="17851765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8/21/2015 5:32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15</a:t>
            </a:fld>
            <a:endParaRPr lang="en-US" dirty="0"/>
          </a:p>
        </p:txBody>
      </p:sp>
    </p:spTree>
    <p:extLst>
      <p:ext uri="{BB962C8B-B14F-4D97-AF65-F5344CB8AC3E}">
        <p14:creationId xmlns:p14="http://schemas.microsoft.com/office/powerpoint/2010/main" val="29945527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8/21/2015 5:32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42879816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8/21/2015 5:32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13099252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8/21/2015 5:32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22616605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8/21/2015 5:32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12811723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8/21/2015 5:32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val="3468673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8/21/2015 5:32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7</a:t>
            </a:fld>
            <a:endParaRPr lang="en-US" dirty="0"/>
          </a:p>
        </p:txBody>
      </p:sp>
    </p:spTree>
    <p:extLst>
      <p:ext uri="{BB962C8B-B14F-4D97-AF65-F5344CB8AC3E}">
        <p14:creationId xmlns:p14="http://schemas.microsoft.com/office/powerpoint/2010/main" val="553793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8/21/2015 5:32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8</a:t>
            </a:fld>
            <a:endParaRPr lang="en-US" dirty="0"/>
          </a:p>
        </p:txBody>
      </p:sp>
    </p:spTree>
    <p:extLst>
      <p:ext uri="{BB962C8B-B14F-4D97-AF65-F5344CB8AC3E}">
        <p14:creationId xmlns:p14="http://schemas.microsoft.com/office/powerpoint/2010/main" val="25885708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8/21/2015 5:32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9</a:t>
            </a:fld>
            <a:endParaRPr lang="en-US" dirty="0"/>
          </a:p>
        </p:txBody>
      </p:sp>
    </p:spTree>
    <p:extLst>
      <p:ext uri="{BB962C8B-B14F-4D97-AF65-F5344CB8AC3E}">
        <p14:creationId xmlns:p14="http://schemas.microsoft.com/office/powerpoint/2010/main" val="32417087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48" y="1600200"/>
            <a:ext cx="7681913" cy="1524000"/>
          </a:xfrm>
        </p:spPr>
        <p:txBody>
          <a:bodyPr/>
          <a:lstStyle/>
          <a:p>
            <a:pPr algn="ctr"/>
            <a:r>
              <a:rPr lang="en-US" altLang="zh-TW" dirty="0" smtClean="0">
                <a:effectLst/>
                <a:ea typeface="楷体" panose="02010609060101010101" pitchFamily="49" charset="-122"/>
              </a:rPr>
              <a:t>In Christ Alone</a:t>
            </a:r>
            <a:br>
              <a:rPr lang="en-US" altLang="zh-TW" dirty="0" smtClean="0">
                <a:effectLst/>
                <a:ea typeface="楷体" panose="02010609060101010101" pitchFamily="49" charset="-122"/>
              </a:rPr>
            </a:br>
            <a:r>
              <a:rPr lang="zh-TW" altLang="en-US" dirty="0">
                <a:effectLst/>
                <a:latin typeface="楷体" panose="02010609060101010101" pitchFamily="49" charset="-122"/>
                <a:ea typeface="楷体" panose="02010609060101010101" pitchFamily="49" charset="-122"/>
              </a:rPr>
              <a:t>耶穌基督</a:t>
            </a:r>
            <a:endParaRPr lang="zh-TW" altLang="en-US" dirty="0">
              <a:effectLst/>
              <a:ea typeface="楷体" panose="02010609060101010101" pitchFamily="49" charset="-122"/>
            </a:endParaRPr>
          </a:p>
        </p:txBody>
      </p:sp>
      <p:sp>
        <p:nvSpPr>
          <p:cNvPr id="3" name="Subtitle 2"/>
          <p:cNvSpPr>
            <a:spLocks noGrp="1"/>
          </p:cNvSpPr>
          <p:nvPr>
            <p:ph type="subTitle" idx="1"/>
          </p:nvPr>
        </p:nvSpPr>
        <p:spPr>
          <a:xfrm>
            <a:off x="730249" y="4191000"/>
            <a:ext cx="7681913" cy="1828800"/>
          </a:xfrm>
        </p:spPr>
        <p:txBody>
          <a:bodyPr/>
          <a:lstStyle/>
          <a:p>
            <a:pPr algn="ctr"/>
            <a:r>
              <a:rPr lang="en-US" altLang="zh-TW" sz="4800" dirty="0" smtClean="0">
                <a:latin typeface="+mj-lt"/>
                <a:ea typeface="楷体" panose="02010609060101010101" pitchFamily="49" charset="-122"/>
              </a:rPr>
              <a:t>Andrew </a:t>
            </a:r>
            <a:r>
              <a:rPr lang="en-US" altLang="zh-TW" sz="4800" dirty="0">
                <a:latin typeface="+mj-lt"/>
                <a:ea typeface="楷体" panose="02010609060101010101" pitchFamily="49" charset="-122"/>
              </a:rPr>
              <a:t>Shawn </a:t>
            </a:r>
            <a:r>
              <a:rPr lang="en-US" altLang="zh-TW" sz="4800" dirty="0" smtClean="0">
                <a:latin typeface="+mj-lt"/>
                <a:ea typeface="楷体" panose="02010609060101010101" pitchFamily="49" charset="-122"/>
              </a:rPr>
              <a:t>Craig,</a:t>
            </a:r>
            <a:r>
              <a:rPr lang="zh-TW" altLang="en-US" sz="4800" dirty="0" smtClean="0">
                <a:latin typeface="+mj-lt"/>
                <a:ea typeface="楷体" panose="02010609060101010101" pitchFamily="49" charset="-122"/>
              </a:rPr>
              <a:t> </a:t>
            </a:r>
            <a:endParaRPr lang="en-US" altLang="zh-TW" sz="4800" dirty="0" smtClean="0">
              <a:latin typeface="+mj-lt"/>
              <a:ea typeface="楷体" panose="02010609060101010101" pitchFamily="49" charset="-122"/>
            </a:endParaRPr>
          </a:p>
          <a:p>
            <a:pPr algn="ctr"/>
            <a:r>
              <a:rPr lang="en-US" altLang="zh-TW" sz="4800" dirty="0" smtClean="0">
                <a:latin typeface="+mj-lt"/>
                <a:ea typeface="楷体" panose="02010609060101010101" pitchFamily="49" charset="-122"/>
              </a:rPr>
              <a:t>Don </a:t>
            </a:r>
            <a:r>
              <a:rPr lang="en-US" altLang="zh-TW" sz="4800" dirty="0" smtClean="0">
                <a:latin typeface="+mj-lt"/>
                <a:ea typeface="楷体" panose="02010609060101010101" pitchFamily="49" charset="-122"/>
              </a:rPr>
              <a:t>Koch</a:t>
            </a:r>
            <a:endParaRPr lang="en-US" altLang="zh-TW" sz="4800" dirty="0" smtClean="0">
              <a:latin typeface="+mj-lt"/>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en-US" altLang="zh-TW" sz="5400" dirty="0">
                <a:effectLst/>
                <a:ea typeface="楷体" panose="02010609060101010101" pitchFamily="49" charset="-122"/>
              </a:rPr>
              <a:t>In Christ Alone </a:t>
            </a:r>
            <a:r>
              <a:rPr lang="zh-TW" altLang="en-US" sz="5400" dirty="0">
                <a:effectLst/>
                <a:latin typeface="楷体" panose="02010609060101010101" pitchFamily="49" charset="-122"/>
                <a:ea typeface="楷体" panose="02010609060101010101" pitchFamily="49" charset="-122"/>
              </a:rPr>
              <a:t>耶穌基督</a:t>
            </a:r>
          </a:p>
        </p:txBody>
      </p:sp>
      <p:sp>
        <p:nvSpPr>
          <p:cNvPr id="3" name="Subtitle 2"/>
          <p:cNvSpPr>
            <a:spLocks noGrp="1"/>
          </p:cNvSpPr>
          <p:nvPr>
            <p:ph type="body" sz="quarter" idx="10"/>
          </p:nvPr>
        </p:nvSpPr>
        <p:spPr>
          <a:xfrm>
            <a:off x="381000" y="1524000"/>
            <a:ext cx="8382000" cy="4118050"/>
          </a:xfrm>
        </p:spPr>
        <p:txBody>
          <a:bodyPr/>
          <a:lstStyle/>
          <a:p>
            <a:pPr marL="0" indent="0" algn="ctr">
              <a:buNone/>
            </a:pPr>
            <a:r>
              <a:rPr lang="en-US" altLang="zh-TW" sz="4800" dirty="0">
                <a:latin typeface="+mj-lt"/>
                <a:ea typeface="楷体" panose="02010609060101010101" pitchFamily="49" charset="-122"/>
              </a:rPr>
              <a:t>Only His tender mercy</a:t>
            </a:r>
          </a:p>
          <a:p>
            <a:pPr marL="0" indent="0" algn="ctr">
              <a:buNone/>
            </a:pPr>
            <a:r>
              <a:rPr lang="en-US" altLang="zh-TW" sz="4800" dirty="0">
                <a:latin typeface="+mj-lt"/>
                <a:ea typeface="楷体" panose="02010609060101010101" pitchFamily="49" charset="-122"/>
              </a:rPr>
              <a:t>Could reach beyond my weakness</a:t>
            </a:r>
          </a:p>
          <a:p>
            <a:pPr marL="0" indent="0" algn="ctr">
              <a:buNone/>
            </a:pPr>
            <a:r>
              <a:rPr lang="en-US" altLang="zh-TW" sz="4800" dirty="0">
                <a:latin typeface="+mj-lt"/>
                <a:ea typeface="楷体" panose="02010609060101010101" pitchFamily="49" charset="-122"/>
              </a:rPr>
              <a:t>To my need</a:t>
            </a:r>
          </a:p>
          <a:p>
            <a:pPr marL="0" indent="0" algn="ctr">
              <a:buNone/>
            </a:pPr>
            <a:r>
              <a:rPr lang="zh-TW" altLang="en-US" sz="5400" dirty="0" smtClean="0">
                <a:latin typeface="楷体" panose="02010609060101010101" pitchFamily="49" charset="-122"/>
                <a:ea typeface="楷体" panose="02010609060101010101" pitchFamily="49" charset="-122"/>
              </a:rPr>
              <a:t>祢的</a:t>
            </a:r>
            <a:r>
              <a:rPr lang="zh-TW" altLang="en-US" sz="5400" dirty="0">
                <a:latin typeface="楷体" panose="02010609060101010101" pitchFamily="49" charset="-122"/>
                <a:ea typeface="楷体" panose="02010609060101010101" pitchFamily="49" charset="-122"/>
              </a:rPr>
              <a:t>憐憫觸摸我心 </a:t>
            </a:r>
          </a:p>
          <a:p>
            <a:pPr marL="0" indent="0" algn="ctr">
              <a:buNone/>
            </a:pPr>
            <a:r>
              <a:rPr lang="zh-TW" altLang="en-US" sz="5400" dirty="0">
                <a:latin typeface="楷体" panose="02010609060101010101" pitchFamily="49" charset="-122"/>
                <a:ea typeface="楷体" panose="02010609060101010101" pitchFamily="49" charset="-122"/>
              </a:rPr>
              <a:t>祢</a:t>
            </a:r>
            <a:r>
              <a:rPr lang="zh-TW" altLang="en-US" sz="5400" dirty="0" smtClean="0">
                <a:latin typeface="楷体" panose="02010609060101010101" pitchFamily="49" charset="-122"/>
                <a:ea typeface="楷体" panose="02010609060101010101" pitchFamily="49" charset="-122"/>
              </a:rPr>
              <a:t>慈</a:t>
            </a:r>
            <a:r>
              <a:rPr lang="zh-TW" altLang="en-US" sz="5400" dirty="0">
                <a:latin typeface="楷体" panose="02010609060101010101" pitchFamily="49" charset="-122"/>
                <a:ea typeface="楷体" panose="02010609060101010101" pitchFamily="49" charset="-122"/>
              </a:rPr>
              <a:t>愛為我的軟弱效力</a:t>
            </a:r>
          </a:p>
        </p:txBody>
      </p:sp>
    </p:spTree>
    <p:extLst>
      <p:ext uri="{BB962C8B-B14F-4D97-AF65-F5344CB8AC3E}">
        <p14:creationId xmlns:p14="http://schemas.microsoft.com/office/powerpoint/2010/main" val="4218722010"/>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en-US" altLang="zh-TW" sz="5400" dirty="0">
                <a:effectLst/>
                <a:ea typeface="楷体" panose="02010609060101010101" pitchFamily="49" charset="-122"/>
              </a:rPr>
              <a:t>In Christ Alone </a:t>
            </a:r>
            <a:r>
              <a:rPr lang="zh-TW" altLang="en-US" sz="5400" dirty="0">
                <a:effectLst/>
                <a:latin typeface="楷体" panose="02010609060101010101" pitchFamily="49" charset="-122"/>
                <a:ea typeface="楷体" panose="02010609060101010101" pitchFamily="49" charset="-122"/>
              </a:rPr>
              <a:t>耶穌基督</a:t>
            </a:r>
          </a:p>
        </p:txBody>
      </p:sp>
      <p:sp>
        <p:nvSpPr>
          <p:cNvPr id="3" name="Subtitle 2"/>
          <p:cNvSpPr>
            <a:spLocks noGrp="1"/>
          </p:cNvSpPr>
          <p:nvPr>
            <p:ph type="body" sz="quarter" idx="10"/>
          </p:nvPr>
        </p:nvSpPr>
        <p:spPr>
          <a:xfrm>
            <a:off x="381000" y="1905000"/>
            <a:ext cx="8382000" cy="3305520"/>
          </a:xfrm>
        </p:spPr>
        <p:txBody>
          <a:bodyPr/>
          <a:lstStyle/>
          <a:p>
            <a:pPr marL="0" indent="0" algn="ctr">
              <a:buNone/>
            </a:pPr>
            <a:r>
              <a:rPr lang="en-US" altLang="zh-TW" sz="4800" dirty="0" smtClean="0">
                <a:latin typeface="+mj-lt"/>
                <a:ea typeface="楷体" panose="02010609060101010101" pitchFamily="49" charset="-122"/>
              </a:rPr>
              <a:t>Now I seek no greater honor</a:t>
            </a:r>
          </a:p>
          <a:p>
            <a:pPr marL="0" indent="0" algn="ctr">
              <a:buNone/>
            </a:pPr>
            <a:r>
              <a:rPr lang="en-US" altLang="zh-TW" sz="4800" dirty="0" smtClean="0">
                <a:latin typeface="+mj-lt"/>
                <a:ea typeface="楷体" panose="02010609060101010101" pitchFamily="49" charset="-122"/>
              </a:rPr>
              <a:t>Than just to know Him more</a:t>
            </a:r>
          </a:p>
          <a:p>
            <a:pPr marL="0" indent="0" algn="ctr">
              <a:buNone/>
            </a:pPr>
            <a:r>
              <a:rPr lang="zh-TW" altLang="en-US" sz="5400" dirty="0" smtClean="0">
                <a:latin typeface="楷体" panose="02010609060101010101" pitchFamily="49" charset="-122"/>
                <a:ea typeface="楷体" panose="02010609060101010101" pitchFamily="49" charset="-122"/>
              </a:rPr>
              <a:t>而</a:t>
            </a:r>
            <a:r>
              <a:rPr lang="zh-TW" altLang="en-US" sz="5400" dirty="0">
                <a:latin typeface="楷体" panose="02010609060101010101" pitchFamily="49" charset="-122"/>
                <a:ea typeface="楷体" panose="02010609060101010101" pitchFamily="49" charset="-122"/>
              </a:rPr>
              <a:t>我這一生別無所</a:t>
            </a:r>
            <a:r>
              <a:rPr lang="zh-TW" altLang="en-US" sz="5400" dirty="0" smtClean="0">
                <a:latin typeface="楷体" panose="02010609060101010101" pitchFamily="49" charset="-122"/>
                <a:ea typeface="楷体" panose="02010609060101010101" pitchFamily="49" charset="-122"/>
              </a:rPr>
              <a:t>求</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只</a:t>
            </a:r>
            <a:r>
              <a:rPr lang="zh-TW" altLang="en-US" sz="5400" dirty="0">
                <a:latin typeface="楷体" panose="02010609060101010101" pitchFamily="49" charset="-122"/>
                <a:ea typeface="楷体" panose="02010609060101010101" pitchFamily="49" charset="-122"/>
              </a:rPr>
              <a:t>願更認</a:t>
            </a:r>
            <a:r>
              <a:rPr lang="zh-TW" altLang="en-US" sz="5400" dirty="0" smtClean="0">
                <a:latin typeface="楷体" panose="02010609060101010101" pitchFamily="49" charset="-122"/>
                <a:ea typeface="楷体" panose="02010609060101010101" pitchFamily="49" charset="-122"/>
              </a:rPr>
              <a:t>識祢</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001758116"/>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en-US" altLang="zh-TW" sz="5400" dirty="0">
                <a:effectLst/>
                <a:ea typeface="楷体" panose="02010609060101010101" pitchFamily="49" charset="-122"/>
              </a:rPr>
              <a:t>In Christ Alone </a:t>
            </a:r>
            <a:r>
              <a:rPr lang="zh-TW" altLang="en-US" sz="5400" dirty="0">
                <a:effectLst/>
                <a:latin typeface="楷体" panose="02010609060101010101" pitchFamily="49" charset="-122"/>
                <a:ea typeface="楷体" panose="02010609060101010101" pitchFamily="49" charset="-122"/>
              </a:rPr>
              <a:t>耶穌基督</a:t>
            </a:r>
          </a:p>
        </p:txBody>
      </p:sp>
      <p:sp>
        <p:nvSpPr>
          <p:cNvPr id="3" name="Subtitle 2"/>
          <p:cNvSpPr>
            <a:spLocks noGrp="1"/>
          </p:cNvSpPr>
          <p:nvPr>
            <p:ph type="body" sz="quarter" idx="10"/>
          </p:nvPr>
        </p:nvSpPr>
        <p:spPr>
          <a:xfrm>
            <a:off x="381000" y="1905000"/>
            <a:ext cx="8382000" cy="3305520"/>
          </a:xfrm>
        </p:spPr>
        <p:txBody>
          <a:bodyPr/>
          <a:lstStyle/>
          <a:p>
            <a:pPr marL="0" indent="0" algn="ctr">
              <a:buNone/>
            </a:pPr>
            <a:r>
              <a:rPr lang="en-US" altLang="zh-TW" sz="4800" dirty="0">
                <a:latin typeface="+mj-lt"/>
                <a:ea typeface="楷体" panose="02010609060101010101" pitchFamily="49" charset="-122"/>
              </a:rPr>
              <a:t>And to count my gains</a:t>
            </a:r>
          </a:p>
          <a:p>
            <a:pPr marL="0" indent="0" algn="ctr">
              <a:buNone/>
            </a:pPr>
            <a:r>
              <a:rPr lang="en-US" altLang="zh-TW" sz="4800" dirty="0">
                <a:latin typeface="+mj-lt"/>
                <a:ea typeface="楷体" panose="02010609060101010101" pitchFamily="49" charset="-122"/>
              </a:rPr>
              <a:t>But losses to the glory of my Lord</a:t>
            </a:r>
          </a:p>
          <a:p>
            <a:pPr marL="0" indent="0" algn="ctr">
              <a:buNone/>
            </a:pPr>
            <a:r>
              <a:rPr lang="zh-TW" altLang="en-US" sz="5400" dirty="0" smtClean="0">
                <a:latin typeface="楷体" panose="02010609060101010101" pitchFamily="49" charset="-122"/>
                <a:ea typeface="楷体" panose="02010609060101010101" pitchFamily="49" charset="-122"/>
              </a:rPr>
              <a:t>所</a:t>
            </a:r>
            <a:r>
              <a:rPr lang="zh-TW" altLang="en-US" sz="5400" dirty="0">
                <a:latin typeface="楷体" panose="02010609060101010101" pitchFamily="49" charset="-122"/>
                <a:ea typeface="楷体" panose="02010609060101010101" pitchFamily="49" charset="-122"/>
              </a:rPr>
              <a:t>有成就都不能</a:t>
            </a:r>
            <a:r>
              <a:rPr lang="zh-TW" altLang="en-US" sz="5400" dirty="0" smtClean="0">
                <a:latin typeface="楷体" panose="02010609060101010101" pitchFamily="49" charset="-122"/>
                <a:ea typeface="楷体" panose="02010609060101010101" pitchFamily="49" charset="-122"/>
              </a:rPr>
              <a:t>夠</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與</a:t>
            </a:r>
            <a:r>
              <a:rPr lang="zh-TW" altLang="en-US" sz="5400" dirty="0">
                <a:latin typeface="楷体" panose="02010609060101010101" pitchFamily="49" charset="-122"/>
                <a:ea typeface="楷体" panose="02010609060101010101" pitchFamily="49" charset="-122"/>
              </a:rPr>
              <a:t>我的主榮耀相比</a:t>
            </a:r>
          </a:p>
        </p:txBody>
      </p:sp>
    </p:spTree>
    <p:extLst>
      <p:ext uri="{BB962C8B-B14F-4D97-AF65-F5344CB8AC3E}">
        <p14:creationId xmlns:p14="http://schemas.microsoft.com/office/powerpoint/2010/main" val="3320573307"/>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en-US" altLang="zh-TW" sz="5400" dirty="0">
                <a:effectLst/>
                <a:ea typeface="楷体" panose="02010609060101010101" pitchFamily="49" charset="-122"/>
              </a:rPr>
              <a:t>In Christ Alone </a:t>
            </a:r>
            <a:r>
              <a:rPr lang="zh-TW" altLang="en-US" sz="5400" dirty="0">
                <a:effectLst/>
                <a:latin typeface="楷体" panose="02010609060101010101" pitchFamily="49" charset="-122"/>
                <a:ea typeface="楷体" panose="02010609060101010101" pitchFamily="49" charset="-122"/>
              </a:rPr>
              <a:t>耶穌基督</a:t>
            </a:r>
          </a:p>
        </p:txBody>
      </p:sp>
      <p:sp>
        <p:nvSpPr>
          <p:cNvPr id="3" name="Subtitle 2"/>
          <p:cNvSpPr>
            <a:spLocks noGrp="1"/>
          </p:cNvSpPr>
          <p:nvPr>
            <p:ph type="body" sz="quarter" idx="10"/>
          </p:nvPr>
        </p:nvSpPr>
        <p:spPr>
          <a:xfrm>
            <a:off x="381000" y="1219200"/>
            <a:ext cx="8382000" cy="4884414"/>
          </a:xfrm>
        </p:spPr>
        <p:txBody>
          <a:bodyPr/>
          <a:lstStyle/>
          <a:p>
            <a:pPr marL="0" indent="0" algn="ctr">
              <a:buNone/>
            </a:pPr>
            <a:r>
              <a:rPr lang="en-US" altLang="zh-TW" sz="4800" dirty="0">
                <a:ea typeface="楷体" panose="02010609060101010101" pitchFamily="49" charset="-122"/>
              </a:rPr>
              <a:t>In Christ alone I place my trust</a:t>
            </a:r>
          </a:p>
          <a:p>
            <a:pPr marL="0" indent="0" algn="ctr">
              <a:buNone/>
            </a:pPr>
            <a:r>
              <a:rPr lang="en-US" altLang="zh-TW" sz="4800" dirty="0">
                <a:ea typeface="楷体" panose="02010609060101010101" pitchFamily="49" charset="-122"/>
              </a:rPr>
              <a:t>And find my glory in the power of the cross</a:t>
            </a:r>
          </a:p>
          <a:p>
            <a:pPr marL="0" indent="0" algn="ctr">
              <a:buNone/>
            </a:pPr>
            <a:r>
              <a:rPr lang="zh-TW" altLang="en-US" sz="5400" dirty="0">
                <a:latin typeface="楷体" panose="02010609060101010101" pitchFamily="49" charset="-122"/>
                <a:ea typeface="楷体" panose="02010609060101010101" pitchFamily="49" charset="-122"/>
              </a:rPr>
              <a:t>耶穌基督</a:t>
            </a:r>
            <a:r>
              <a:rPr lang="en-US" altLang="zh-TW" sz="5400" dirty="0">
                <a:latin typeface="楷体" panose="02010609060101010101" pitchFamily="49" charset="-122"/>
                <a:ea typeface="楷体" panose="02010609060101010101" pitchFamily="49" charset="-122"/>
              </a:rPr>
              <a:t> </a:t>
            </a:r>
            <a:r>
              <a:rPr lang="zh-TW" altLang="en-US" sz="5400" dirty="0">
                <a:latin typeface="楷体" panose="02010609060101010101" pitchFamily="49" charset="-122"/>
                <a:ea typeface="楷体" panose="02010609060101010101" pitchFamily="49" charset="-122"/>
              </a:rPr>
              <a:t>我的倚靠</a:t>
            </a:r>
          </a:p>
          <a:p>
            <a:pPr marL="0" indent="0" algn="ctr">
              <a:buNone/>
            </a:pPr>
            <a:r>
              <a:rPr lang="zh-TW" altLang="en-US" sz="5400" dirty="0">
                <a:latin typeface="楷体" panose="02010609060101010101" pitchFamily="49" charset="-122"/>
                <a:ea typeface="楷体" panose="02010609060101010101" pitchFamily="49" charset="-122"/>
              </a:rPr>
              <a:t>祢的十字架</a:t>
            </a:r>
            <a:endParaRPr lang="en-US" altLang="zh-TW"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是我永遠的榮耀</a:t>
            </a:r>
          </a:p>
        </p:txBody>
      </p:sp>
    </p:spTree>
    <p:extLst>
      <p:ext uri="{BB962C8B-B14F-4D97-AF65-F5344CB8AC3E}">
        <p14:creationId xmlns:p14="http://schemas.microsoft.com/office/powerpoint/2010/main" val="3974698764"/>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en-US" altLang="zh-TW" sz="5400" dirty="0">
                <a:effectLst/>
                <a:ea typeface="楷体" panose="02010609060101010101" pitchFamily="49" charset="-122"/>
              </a:rPr>
              <a:t>In Christ Alone </a:t>
            </a:r>
            <a:r>
              <a:rPr lang="zh-TW" altLang="en-US" sz="5400" dirty="0">
                <a:effectLst/>
                <a:latin typeface="楷体" panose="02010609060101010101" pitchFamily="49" charset="-122"/>
                <a:ea typeface="楷体" panose="02010609060101010101" pitchFamily="49" charset="-122"/>
              </a:rPr>
              <a:t>耶穌基督</a:t>
            </a:r>
          </a:p>
        </p:txBody>
      </p:sp>
      <p:sp>
        <p:nvSpPr>
          <p:cNvPr id="3" name="Subtitle 2"/>
          <p:cNvSpPr>
            <a:spLocks noGrp="1"/>
          </p:cNvSpPr>
          <p:nvPr>
            <p:ph type="body" sz="quarter" idx="10"/>
          </p:nvPr>
        </p:nvSpPr>
        <p:spPr>
          <a:xfrm>
            <a:off x="381000" y="1828800"/>
            <a:ext cx="8382000" cy="3305520"/>
          </a:xfrm>
        </p:spPr>
        <p:txBody>
          <a:bodyPr/>
          <a:lstStyle/>
          <a:p>
            <a:pPr marL="0" indent="0" algn="ctr">
              <a:buNone/>
            </a:pPr>
            <a:r>
              <a:rPr lang="en-US" altLang="zh-TW" sz="4800" dirty="0">
                <a:latin typeface="+mj-lt"/>
                <a:ea typeface="楷体" panose="02010609060101010101" pitchFamily="49" charset="-122"/>
              </a:rPr>
              <a:t>In </a:t>
            </a:r>
            <a:r>
              <a:rPr lang="en-US" altLang="zh-TW" sz="4800" dirty="0" smtClean="0">
                <a:latin typeface="+mj-lt"/>
                <a:ea typeface="楷体" panose="02010609060101010101" pitchFamily="49" charset="-122"/>
              </a:rPr>
              <a:t>every </a:t>
            </a:r>
            <a:r>
              <a:rPr lang="en-US" altLang="zh-TW" sz="4800" dirty="0">
                <a:latin typeface="+mj-lt"/>
                <a:ea typeface="楷体" panose="02010609060101010101" pitchFamily="49" charset="-122"/>
              </a:rPr>
              <a:t>victory </a:t>
            </a:r>
            <a:endParaRPr lang="en-US" altLang="zh-TW" sz="4800" dirty="0" smtClean="0">
              <a:latin typeface="+mj-lt"/>
              <a:ea typeface="楷体" panose="02010609060101010101" pitchFamily="49" charset="-122"/>
            </a:endParaRPr>
          </a:p>
          <a:p>
            <a:pPr marL="0" indent="0" algn="ctr">
              <a:buNone/>
            </a:pPr>
            <a:r>
              <a:rPr lang="en-US" altLang="zh-TW" sz="4800" dirty="0" smtClean="0">
                <a:latin typeface="+mj-lt"/>
                <a:ea typeface="楷体" panose="02010609060101010101" pitchFamily="49" charset="-122"/>
              </a:rPr>
              <a:t>let </a:t>
            </a:r>
            <a:r>
              <a:rPr lang="en-US" altLang="zh-TW" sz="4800" dirty="0">
                <a:latin typeface="+mj-lt"/>
                <a:ea typeface="楷体" panose="02010609060101010101" pitchFamily="49" charset="-122"/>
              </a:rPr>
              <a:t>it be said of me</a:t>
            </a:r>
          </a:p>
          <a:p>
            <a:pPr marL="0" indent="0" algn="ctr">
              <a:buNone/>
            </a:pPr>
            <a:r>
              <a:rPr lang="zh-TW" altLang="en-US" sz="5400" dirty="0" smtClean="0">
                <a:latin typeface="楷体" panose="02010609060101010101" pitchFamily="49" charset="-122"/>
                <a:ea typeface="楷体" panose="02010609060101010101" pitchFamily="49" charset="-122"/>
              </a:rPr>
              <a:t>生</a:t>
            </a:r>
            <a:r>
              <a:rPr lang="zh-TW" altLang="en-US" sz="5400" dirty="0">
                <a:latin typeface="楷体" panose="02010609060101010101" pitchFamily="49" charset="-122"/>
                <a:ea typeface="楷体" panose="02010609060101010101" pitchFamily="49" charset="-122"/>
              </a:rPr>
              <a:t>命每個氣</a:t>
            </a:r>
            <a:r>
              <a:rPr lang="zh-TW" altLang="en-US" sz="5400" dirty="0" smtClean="0">
                <a:latin typeface="楷体" panose="02010609060101010101" pitchFamily="49" charset="-122"/>
                <a:ea typeface="楷体" panose="02010609060101010101" pitchFamily="49" charset="-122"/>
              </a:rPr>
              <a:t>息</a:t>
            </a:r>
            <a:endParaRPr lang="en-US" altLang="zh-TW" sz="5400" dirty="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都</a:t>
            </a:r>
            <a:r>
              <a:rPr lang="zh-TW" altLang="en-US" sz="5400" dirty="0">
                <a:latin typeface="楷体" panose="02010609060101010101" pitchFamily="49" charset="-122"/>
                <a:ea typeface="楷体" panose="02010609060101010101" pitchFamily="49" charset="-122"/>
              </a:rPr>
              <a:t>是屬</a:t>
            </a:r>
            <a:r>
              <a:rPr lang="zh-TW" altLang="en-US" sz="5400" dirty="0" smtClean="0">
                <a:latin typeface="楷体" panose="02010609060101010101" pitchFamily="49" charset="-122"/>
                <a:ea typeface="楷体" panose="02010609060101010101" pitchFamily="49" charset="-122"/>
              </a:rPr>
              <a:t>於祢</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656779148"/>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en-US" altLang="zh-TW" sz="5400" dirty="0">
                <a:effectLst/>
                <a:ea typeface="楷体" panose="02010609060101010101" pitchFamily="49" charset="-122"/>
              </a:rPr>
              <a:t>In Christ Alone </a:t>
            </a:r>
            <a:r>
              <a:rPr lang="zh-TW" altLang="en-US" sz="5400">
                <a:effectLst/>
                <a:latin typeface="楷体" panose="02010609060101010101" pitchFamily="49" charset="-122"/>
                <a:ea typeface="楷体" panose="02010609060101010101" pitchFamily="49" charset="-122"/>
              </a:rPr>
              <a:t>耶穌基督</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676400"/>
            <a:ext cx="8382000" cy="3970318"/>
          </a:xfrm>
        </p:spPr>
        <p:txBody>
          <a:bodyPr/>
          <a:lstStyle/>
          <a:p>
            <a:pPr marL="0" indent="0" algn="ctr">
              <a:buNone/>
            </a:pPr>
            <a:r>
              <a:rPr lang="en-US" altLang="zh-TW" sz="4800" dirty="0">
                <a:latin typeface="+mj-lt"/>
                <a:ea typeface="楷体" panose="02010609060101010101" pitchFamily="49" charset="-122"/>
              </a:rPr>
              <a:t>My source of strength my source of hope</a:t>
            </a:r>
          </a:p>
          <a:p>
            <a:pPr marL="0" indent="0" algn="ctr">
              <a:buNone/>
            </a:pPr>
            <a:r>
              <a:rPr lang="en-US" altLang="zh-TW" sz="4800" dirty="0">
                <a:latin typeface="+mj-lt"/>
                <a:ea typeface="楷体" panose="02010609060101010101" pitchFamily="49" charset="-122"/>
              </a:rPr>
              <a:t>Is Christ alone</a:t>
            </a:r>
          </a:p>
          <a:p>
            <a:pPr marL="0" indent="0" algn="ctr">
              <a:buNone/>
            </a:pPr>
            <a:r>
              <a:rPr lang="zh-TW" altLang="en-US" sz="5400" dirty="0" smtClean="0">
                <a:latin typeface="楷体" panose="02010609060101010101" pitchFamily="49" charset="-122"/>
                <a:ea typeface="楷体" panose="02010609060101010101" pitchFamily="49" charset="-122"/>
              </a:rPr>
              <a:t>我</a:t>
            </a:r>
            <a:r>
              <a:rPr lang="zh-TW" altLang="en-US" sz="5400" dirty="0">
                <a:latin typeface="楷体" panose="02010609060101010101" pitchFamily="49" charset="-122"/>
                <a:ea typeface="楷体" panose="02010609060101010101" pitchFamily="49" charset="-122"/>
              </a:rPr>
              <a:t>的源頭 我的盼望</a:t>
            </a:r>
          </a:p>
          <a:p>
            <a:pPr marL="0" indent="0" algn="ctr">
              <a:buNone/>
            </a:pPr>
            <a:r>
              <a:rPr lang="zh-TW" altLang="en-US" sz="5400" dirty="0" smtClean="0">
                <a:latin typeface="楷体" panose="02010609060101010101" pitchFamily="49" charset="-122"/>
                <a:ea typeface="楷体" panose="02010609060101010101" pitchFamily="49" charset="-122"/>
              </a:rPr>
              <a:t>是</a:t>
            </a:r>
            <a:r>
              <a:rPr lang="zh-TW" altLang="en-US" sz="5400" dirty="0">
                <a:latin typeface="楷体" panose="02010609060101010101" pitchFamily="49" charset="-122"/>
                <a:ea typeface="楷体" panose="02010609060101010101" pitchFamily="49" charset="-122"/>
              </a:rPr>
              <a:t>祢</a:t>
            </a:r>
            <a:r>
              <a:rPr lang="zh-TW" altLang="en-US" sz="5400" dirty="0" smtClean="0">
                <a:latin typeface="楷体" panose="02010609060101010101" pitchFamily="49" charset="-122"/>
                <a:ea typeface="楷体" panose="02010609060101010101" pitchFamily="49" charset="-122"/>
              </a:rPr>
              <a:t>我</a:t>
            </a:r>
            <a:r>
              <a:rPr lang="zh-TW" altLang="en-US" sz="5400" dirty="0">
                <a:latin typeface="楷体" panose="02010609060101010101" pitchFamily="49" charset="-122"/>
                <a:ea typeface="楷体" panose="02010609060101010101" pitchFamily="49" charset="-122"/>
              </a:rPr>
              <a:t>主</a:t>
            </a:r>
          </a:p>
        </p:txBody>
      </p:sp>
    </p:spTree>
    <p:extLst>
      <p:ext uri="{BB962C8B-B14F-4D97-AF65-F5344CB8AC3E}">
        <p14:creationId xmlns:p14="http://schemas.microsoft.com/office/powerpoint/2010/main" val="4180856511"/>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en-US" altLang="zh-TW" sz="5400" dirty="0">
                <a:effectLst/>
                <a:ea typeface="楷体" panose="02010609060101010101" pitchFamily="49" charset="-122"/>
              </a:rPr>
              <a:t>In Christ </a:t>
            </a:r>
            <a:r>
              <a:rPr lang="en-US" altLang="zh-TW" sz="5400" dirty="0" smtClean="0">
                <a:effectLst/>
                <a:ea typeface="楷体" panose="02010609060101010101" pitchFamily="49" charset="-122"/>
              </a:rPr>
              <a:t>Alone </a:t>
            </a:r>
            <a:r>
              <a:rPr lang="zh-TW" altLang="en-US" sz="5400" dirty="0" smtClean="0">
                <a:effectLst/>
                <a:latin typeface="楷体" panose="02010609060101010101" pitchFamily="49" charset="-122"/>
                <a:ea typeface="楷体" panose="02010609060101010101" pitchFamily="49" charset="-122"/>
              </a:rPr>
              <a:t>耶</a:t>
            </a:r>
            <a:r>
              <a:rPr lang="zh-TW" altLang="en-US" sz="5400" dirty="0">
                <a:effectLst/>
                <a:latin typeface="楷体" panose="02010609060101010101" pitchFamily="49" charset="-122"/>
                <a:ea typeface="楷体" panose="02010609060101010101" pitchFamily="49" charset="-122"/>
              </a:rPr>
              <a:t>穌基督</a:t>
            </a:r>
          </a:p>
        </p:txBody>
      </p:sp>
      <p:sp>
        <p:nvSpPr>
          <p:cNvPr id="3" name="Subtitle 2"/>
          <p:cNvSpPr>
            <a:spLocks noGrp="1"/>
          </p:cNvSpPr>
          <p:nvPr>
            <p:ph type="body" sz="quarter" idx="10"/>
          </p:nvPr>
        </p:nvSpPr>
        <p:spPr>
          <a:xfrm>
            <a:off x="381000" y="1524000"/>
            <a:ext cx="8382000" cy="3970318"/>
          </a:xfrm>
        </p:spPr>
        <p:txBody>
          <a:bodyPr/>
          <a:lstStyle/>
          <a:p>
            <a:pPr marL="0" indent="0" algn="ctr">
              <a:buNone/>
            </a:pPr>
            <a:r>
              <a:rPr lang="en-US" altLang="zh-TW" sz="4800" dirty="0">
                <a:latin typeface="+mj-lt"/>
                <a:ea typeface="楷体" panose="02010609060101010101" pitchFamily="49" charset="-122"/>
              </a:rPr>
              <a:t>In Christ alone will I glory</a:t>
            </a:r>
          </a:p>
          <a:p>
            <a:pPr marL="0" indent="0" algn="ctr">
              <a:buNone/>
            </a:pPr>
            <a:r>
              <a:rPr lang="en-US" altLang="zh-TW" sz="4800" dirty="0">
                <a:latin typeface="+mj-lt"/>
                <a:ea typeface="楷体" panose="02010609060101010101" pitchFamily="49" charset="-122"/>
              </a:rPr>
              <a:t>Though I could pride myself in battles won</a:t>
            </a:r>
          </a:p>
          <a:p>
            <a:pPr marL="0" indent="0" algn="ctr">
              <a:buNone/>
            </a:pPr>
            <a:r>
              <a:rPr lang="zh-TW" altLang="en-US" sz="5400" dirty="0" smtClean="0">
                <a:latin typeface="楷体" panose="02010609060101010101" pitchFamily="49" charset="-122"/>
                <a:ea typeface="楷体" panose="02010609060101010101" pitchFamily="49" charset="-122"/>
              </a:rPr>
              <a:t>我</a:t>
            </a:r>
            <a:r>
              <a:rPr lang="zh-TW" altLang="en-US" sz="5400" dirty="0">
                <a:latin typeface="楷体" panose="02010609060101010101" pitchFamily="49" charset="-122"/>
                <a:ea typeface="楷体" panose="02010609060101010101" pitchFamily="49" charset="-122"/>
              </a:rPr>
              <a:t>願全心榮耀耶穌 </a:t>
            </a:r>
          </a:p>
          <a:p>
            <a:pPr marL="0" indent="0" algn="ctr">
              <a:buNone/>
            </a:pPr>
            <a:r>
              <a:rPr lang="zh-TW" altLang="en-US" sz="5400" dirty="0">
                <a:latin typeface="楷体" panose="02010609060101010101" pitchFamily="49" charset="-122"/>
                <a:ea typeface="楷体" panose="02010609060101010101" pitchFamily="49" charset="-122"/>
              </a:rPr>
              <a:t>放棄倚靠我自己的驕</a:t>
            </a:r>
            <a:r>
              <a:rPr lang="zh-TW" altLang="en-US" sz="5400" dirty="0" smtClean="0">
                <a:latin typeface="楷体" panose="02010609060101010101" pitchFamily="49" charset="-122"/>
                <a:ea typeface="楷体" panose="02010609060101010101" pitchFamily="49" charset="-122"/>
              </a:rPr>
              <a:t>傲</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96231904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en-US" altLang="zh-TW" sz="5400" dirty="0">
                <a:effectLst/>
                <a:ea typeface="楷体" panose="02010609060101010101" pitchFamily="49" charset="-122"/>
              </a:rPr>
              <a:t>In Christ Alone </a:t>
            </a:r>
            <a:r>
              <a:rPr lang="zh-TW" altLang="en-US" sz="5400" dirty="0">
                <a:effectLst/>
                <a:latin typeface="楷体" panose="02010609060101010101" pitchFamily="49" charset="-122"/>
                <a:ea typeface="楷体" panose="02010609060101010101" pitchFamily="49" charset="-122"/>
              </a:rPr>
              <a:t>耶穌基督</a:t>
            </a:r>
          </a:p>
        </p:txBody>
      </p:sp>
      <p:sp>
        <p:nvSpPr>
          <p:cNvPr id="3" name="Subtitle 2"/>
          <p:cNvSpPr>
            <a:spLocks noGrp="1"/>
          </p:cNvSpPr>
          <p:nvPr>
            <p:ph type="body" sz="quarter" idx="10"/>
          </p:nvPr>
        </p:nvSpPr>
        <p:spPr>
          <a:xfrm>
            <a:off x="381000" y="1295400"/>
            <a:ext cx="8382000" cy="4635115"/>
          </a:xfrm>
        </p:spPr>
        <p:txBody>
          <a:bodyPr/>
          <a:lstStyle/>
          <a:p>
            <a:pPr marL="0" indent="0" algn="ctr">
              <a:buNone/>
            </a:pPr>
            <a:r>
              <a:rPr lang="en-US" altLang="zh-TW" sz="4800" dirty="0">
                <a:latin typeface="+mj-lt"/>
                <a:ea typeface="楷体" panose="02010609060101010101" pitchFamily="49" charset="-122"/>
              </a:rPr>
              <a:t>For I've been blessed beyond measure</a:t>
            </a:r>
          </a:p>
          <a:p>
            <a:pPr marL="0" indent="0" algn="ctr">
              <a:buNone/>
            </a:pPr>
            <a:r>
              <a:rPr lang="en-US" altLang="zh-TW" sz="4800" dirty="0">
                <a:latin typeface="+mj-lt"/>
                <a:ea typeface="楷体" panose="02010609060101010101" pitchFamily="49" charset="-122"/>
              </a:rPr>
              <a:t>And by His strength alone I overcome</a:t>
            </a:r>
          </a:p>
          <a:p>
            <a:pPr marL="0" indent="0" algn="ctr">
              <a:buNone/>
            </a:pPr>
            <a:r>
              <a:rPr lang="zh-TW" altLang="en-US" sz="5400" dirty="0" smtClean="0">
                <a:latin typeface="楷体" panose="02010609060101010101" pitchFamily="49" charset="-122"/>
                <a:ea typeface="楷体" panose="02010609060101010101" pitchFamily="49" charset="-122"/>
              </a:rPr>
              <a:t>祢的</a:t>
            </a:r>
            <a:r>
              <a:rPr lang="zh-TW" altLang="en-US" sz="5400" dirty="0">
                <a:latin typeface="楷体" panose="02010609060101010101" pitchFamily="49" charset="-122"/>
                <a:ea typeface="楷体" panose="02010609060101010101" pitchFamily="49" charset="-122"/>
              </a:rPr>
              <a:t>祝福無法測度 </a:t>
            </a:r>
          </a:p>
          <a:p>
            <a:pPr marL="0" indent="0" algn="ctr">
              <a:buNone/>
            </a:pPr>
            <a:r>
              <a:rPr lang="zh-TW" altLang="en-US" sz="5400" dirty="0" smtClean="0">
                <a:latin typeface="楷体" panose="02010609060101010101" pitchFamily="49" charset="-122"/>
                <a:ea typeface="楷体" panose="02010609060101010101" pitchFamily="49" charset="-122"/>
              </a:rPr>
              <a:t>靠</a:t>
            </a:r>
            <a:r>
              <a:rPr lang="zh-TW" altLang="en-US" sz="5400" dirty="0">
                <a:latin typeface="楷体" panose="02010609060101010101" pitchFamily="49" charset="-122"/>
                <a:ea typeface="楷体" panose="02010609060101010101" pitchFamily="49" charset="-122"/>
              </a:rPr>
              <a:t>祢</a:t>
            </a:r>
            <a:r>
              <a:rPr lang="zh-TW" altLang="en-US" sz="5400" dirty="0" smtClean="0">
                <a:latin typeface="楷体" panose="02010609060101010101" pitchFamily="49" charset="-122"/>
                <a:ea typeface="楷体" panose="02010609060101010101" pitchFamily="49" charset="-122"/>
              </a:rPr>
              <a:t>能</a:t>
            </a:r>
            <a:r>
              <a:rPr lang="zh-TW" altLang="en-US" sz="5400" dirty="0">
                <a:latin typeface="楷体" panose="02010609060101010101" pitchFamily="49" charset="-122"/>
                <a:ea typeface="楷体" panose="02010609060101010101" pitchFamily="49" charset="-122"/>
              </a:rPr>
              <a:t>力我能勝過世界</a:t>
            </a: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en-US" altLang="zh-TW" sz="5400" dirty="0">
                <a:effectLst/>
                <a:ea typeface="楷体" panose="02010609060101010101" pitchFamily="49" charset="-122"/>
              </a:rPr>
              <a:t>In Christ Alone </a:t>
            </a:r>
            <a:r>
              <a:rPr lang="zh-TW" altLang="en-US" sz="5400" dirty="0">
                <a:effectLst/>
                <a:latin typeface="楷体" panose="02010609060101010101" pitchFamily="49" charset="-122"/>
                <a:ea typeface="楷体" panose="02010609060101010101" pitchFamily="49" charset="-122"/>
              </a:rPr>
              <a:t>耶穌基督</a:t>
            </a:r>
          </a:p>
        </p:txBody>
      </p:sp>
      <p:sp>
        <p:nvSpPr>
          <p:cNvPr id="3" name="Subtitle 2"/>
          <p:cNvSpPr>
            <a:spLocks noGrp="1"/>
          </p:cNvSpPr>
          <p:nvPr>
            <p:ph type="body" sz="quarter" idx="10"/>
          </p:nvPr>
        </p:nvSpPr>
        <p:spPr>
          <a:xfrm>
            <a:off x="381000" y="1676400"/>
            <a:ext cx="8382000" cy="3970318"/>
          </a:xfrm>
        </p:spPr>
        <p:txBody>
          <a:bodyPr/>
          <a:lstStyle/>
          <a:p>
            <a:pPr marL="0" indent="0" algn="ctr">
              <a:buNone/>
            </a:pPr>
            <a:r>
              <a:rPr lang="en-US" altLang="zh-TW" sz="4800" dirty="0">
                <a:latin typeface="+mj-lt"/>
                <a:ea typeface="楷体" panose="02010609060101010101" pitchFamily="49" charset="-122"/>
              </a:rPr>
              <a:t>Oh I could stop and count successes</a:t>
            </a:r>
          </a:p>
          <a:p>
            <a:pPr marL="0" indent="0" algn="ctr">
              <a:buNone/>
            </a:pPr>
            <a:r>
              <a:rPr lang="en-US" altLang="zh-TW" sz="4800" dirty="0">
                <a:latin typeface="+mj-lt"/>
                <a:ea typeface="楷体" panose="02010609060101010101" pitchFamily="49" charset="-122"/>
              </a:rPr>
              <a:t>Like diamonds in my hand</a:t>
            </a:r>
          </a:p>
          <a:p>
            <a:pPr marL="0" indent="0" algn="ctr">
              <a:buNone/>
            </a:pPr>
            <a:r>
              <a:rPr lang="zh-TW" altLang="en-US" sz="5400" dirty="0" smtClean="0">
                <a:latin typeface="楷体" panose="02010609060101010101" pitchFamily="49" charset="-122"/>
                <a:ea typeface="楷体" panose="02010609060101010101" pitchFamily="49" charset="-122"/>
              </a:rPr>
              <a:t>而</a:t>
            </a:r>
            <a:r>
              <a:rPr lang="zh-TW" altLang="en-US" sz="5400" dirty="0">
                <a:latin typeface="楷体" panose="02010609060101010101" pitchFamily="49" charset="-122"/>
                <a:ea typeface="楷体" panose="02010609060101010101" pitchFamily="49" charset="-122"/>
              </a:rPr>
              <a:t>我不再看我所有成</a:t>
            </a:r>
            <a:r>
              <a:rPr lang="zh-TW" altLang="en-US" sz="5400" dirty="0" smtClean="0">
                <a:latin typeface="楷体" panose="02010609060101010101" pitchFamily="49" charset="-122"/>
                <a:ea typeface="楷体" panose="02010609060101010101" pitchFamily="49" charset="-122"/>
              </a:rPr>
              <a:t>就</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如</a:t>
            </a:r>
            <a:r>
              <a:rPr lang="zh-TW" altLang="en-US" sz="5400" dirty="0">
                <a:latin typeface="楷体" panose="02010609060101010101" pitchFamily="49" charset="-122"/>
                <a:ea typeface="楷体" panose="02010609060101010101" pitchFamily="49" charset="-122"/>
              </a:rPr>
              <a:t>同手中珍</a:t>
            </a:r>
            <a:r>
              <a:rPr lang="zh-TW" altLang="en-US" sz="5400" dirty="0" smtClean="0">
                <a:latin typeface="楷体" panose="02010609060101010101" pitchFamily="49" charset="-122"/>
                <a:ea typeface="楷体" panose="02010609060101010101" pitchFamily="49" charset="-122"/>
              </a:rPr>
              <a:t>寶</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4113976122"/>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en-US" altLang="zh-TW" sz="5400" dirty="0">
                <a:effectLst/>
                <a:ea typeface="楷体" panose="02010609060101010101" pitchFamily="49" charset="-122"/>
              </a:rPr>
              <a:t>In Christ Alone </a:t>
            </a:r>
            <a:r>
              <a:rPr lang="zh-TW" altLang="en-US" sz="5400" dirty="0">
                <a:effectLst/>
                <a:latin typeface="楷体" panose="02010609060101010101" pitchFamily="49" charset="-122"/>
                <a:ea typeface="楷体" panose="02010609060101010101" pitchFamily="49" charset="-122"/>
              </a:rPr>
              <a:t>耶穌基督</a:t>
            </a:r>
          </a:p>
        </p:txBody>
      </p:sp>
      <p:sp>
        <p:nvSpPr>
          <p:cNvPr id="3" name="Subtitle 2"/>
          <p:cNvSpPr>
            <a:spLocks noGrp="1"/>
          </p:cNvSpPr>
          <p:nvPr>
            <p:ph type="body" sz="quarter" idx="10"/>
          </p:nvPr>
        </p:nvSpPr>
        <p:spPr>
          <a:xfrm>
            <a:off x="381000" y="1600200"/>
            <a:ext cx="8382000" cy="3970318"/>
          </a:xfrm>
        </p:spPr>
        <p:txBody>
          <a:bodyPr/>
          <a:lstStyle/>
          <a:p>
            <a:pPr marL="0" indent="0" algn="ctr">
              <a:buNone/>
            </a:pPr>
            <a:r>
              <a:rPr lang="en-US" altLang="zh-TW" sz="4800" dirty="0">
                <a:latin typeface="+mj-lt"/>
                <a:ea typeface="楷体" panose="02010609060101010101" pitchFamily="49" charset="-122"/>
              </a:rPr>
              <a:t>But those trophies could not equal</a:t>
            </a:r>
          </a:p>
          <a:p>
            <a:pPr marL="0" indent="0" algn="ctr">
              <a:buNone/>
            </a:pPr>
            <a:r>
              <a:rPr lang="en-US" altLang="zh-TW" sz="4800" dirty="0">
                <a:latin typeface="+mj-lt"/>
                <a:ea typeface="楷体" panose="02010609060101010101" pitchFamily="49" charset="-122"/>
              </a:rPr>
              <a:t>To the grace by which I stand</a:t>
            </a:r>
          </a:p>
          <a:p>
            <a:pPr marL="0" indent="0" algn="ctr">
              <a:buNone/>
            </a:pPr>
            <a:r>
              <a:rPr lang="zh-TW" altLang="en-US" sz="5400" dirty="0" smtClean="0">
                <a:latin typeface="楷体" panose="02010609060101010101" pitchFamily="49" charset="-122"/>
                <a:ea typeface="楷体" panose="02010609060101010101" pitchFamily="49" charset="-122"/>
              </a:rPr>
              <a:t>一</a:t>
            </a:r>
            <a:r>
              <a:rPr lang="zh-TW" altLang="en-US" sz="5400" dirty="0">
                <a:latin typeface="楷体" panose="02010609060101010101" pitchFamily="49" charset="-122"/>
                <a:ea typeface="楷体" panose="02010609060101010101" pitchFamily="49" charset="-122"/>
              </a:rPr>
              <a:t>切獎賞都不能</a:t>
            </a:r>
            <a:r>
              <a:rPr lang="zh-TW" altLang="en-US" sz="5400" dirty="0" smtClean="0">
                <a:latin typeface="楷体" panose="02010609060101010101" pitchFamily="49" charset="-122"/>
                <a:ea typeface="楷体" panose="02010609060101010101" pitchFamily="49" charset="-122"/>
              </a:rPr>
              <a:t>夠</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與</a:t>
            </a:r>
            <a:r>
              <a:rPr lang="zh-TW" altLang="en-US" sz="5400" dirty="0">
                <a:latin typeface="楷体" panose="02010609060101010101" pitchFamily="49" charset="-122"/>
                <a:ea typeface="楷体" panose="02010609060101010101" pitchFamily="49" charset="-122"/>
              </a:rPr>
              <a:t>祢</a:t>
            </a:r>
            <a:r>
              <a:rPr lang="zh-TW" altLang="en-US" sz="5400" dirty="0" smtClean="0">
                <a:latin typeface="楷体" panose="02010609060101010101" pitchFamily="49" charset="-122"/>
                <a:ea typeface="楷体" panose="02010609060101010101" pitchFamily="49" charset="-122"/>
              </a:rPr>
              <a:t>的</a:t>
            </a:r>
            <a:r>
              <a:rPr lang="zh-TW" altLang="en-US" sz="5400" dirty="0">
                <a:latin typeface="楷体" panose="02010609060101010101" pitchFamily="49" charset="-122"/>
                <a:ea typeface="楷体" panose="02010609060101010101" pitchFamily="49" charset="-122"/>
              </a:rPr>
              <a:t>恩典相比</a:t>
            </a:r>
          </a:p>
        </p:txBody>
      </p:sp>
    </p:spTree>
    <p:extLst>
      <p:ext uri="{BB962C8B-B14F-4D97-AF65-F5344CB8AC3E}">
        <p14:creationId xmlns:p14="http://schemas.microsoft.com/office/powerpoint/2010/main" val="1128449123"/>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en-US" altLang="zh-TW" sz="5400" dirty="0">
                <a:effectLst/>
                <a:ea typeface="楷体" panose="02010609060101010101" pitchFamily="49" charset="-122"/>
              </a:rPr>
              <a:t>In Christ Alone </a:t>
            </a:r>
            <a:r>
              <a:rPr lang="zh-TW" altLang="en-US" sz="5400" dirty="0">
                <a:effectLst/>
                <a:latin typeface="楷体" panose="02010609060101010101" pitchFamily="49" charset="-122"/>
                <a:ea typeface="楷体" panose="02010609060101010101" pitchFamily="49" charset="-122"/>
              </a:rPr>
              <a:t>耶穌基督</a:t>
            </a:r>
          </a:p>
        </p:txBody>
      </p:sp>
      <p:sp>
        <p:nvSpPr>
          <p:cNvPr id="3" name="Subtitle 2"/>
          <p:cNvSpPr>
            <a:spLocks noGrp="1"/>
          </p:cNvSpPr>
          <p:nvPr>
            <p:ph type="body" sz="quarter" idx="10"/>
          </p:nvPr>
        </p:nvSpPr>
        <p:spPr>
          <a:xfrm>
            <a:off x="381000" y="1219200"/>
            <a:ext cx="8382000" cy="4884414"/>
          </a:xfrm>
        </p:spPr>
        <p:txBody>
          <a:bodyPr/>
          <a:lstStyle/>
          <a:p>
            <a:pPr marL="0" indent="0" algn="ctr">
              <a:buNone/>
            </a:pPr>
            <a:r>
              <a:rPr lang="en-US" altLang="zh-TW" sz="4800" dirty="0">
                <a:ea typeface="楷体" panose="02010609060101010101" pitchFamily="49" charset="-122"/>
              </a:rPr>
              <a:t>In Christ alone I place my trust</a:t>
            </a:r>
          </a:p>
          <a:p>
            <a:pPr marL="0" indent="0" algn="ctr">
              <a:buNone/>
            </a:pPr>
            <a:r>
              <a:rPr lang="en-US" altLang="zh-TW" sz="4800" dirty="0">
                <a:ea typeface="楷体" panose="02010609060101010101" pitchFamily="49" charset="-122"/>
              </a:rPr>
              <a:t>And find my glory in the power of the cross</a:t>
            </a:r>
          </a:p>
          <a:p>
            <a:pPr marL="0" indent="0" algn="ctr">
              <a:buNone/>
            </a:pPr>
            <a:r>
              <a:rPr lang="zh-TW" altLang="en-US" sz="5400" dirty="0">
                <a:latin typeface="楷体" panose="02010609060101010101" pitchFamily="49" charset="-122"/>
                <a:ea typeface="楷体" panose="02010609060101010101" pitchFamily="49" charset="-122"/>
              </a:rPr>
              <a:t>耶穌基督</a:t>
            </a:r>
            <a:r>
              <a:rPr lang="en-US" altLang="zh-TW" sz="5400" dirty="0">
                <a:latin typeface="楷体" panose="02010609060101010101" pitchFamily="49" charset="-122"/>
                <a:ea typeface="楷体" panose="02010609060101010101" pitchFamily="49" charset="-122"/>
              </a:rPr>
              <a:t> </a:t>
            </a:r>
            <a:r>
              <a:rPr lang="zh-TW" altLang="en-US" sz="5400" dirty="0">
                <a:latin typeface="楷体" panose="02010609060101010101" pitchFamily="49" charset="-122"/>
                <a:ea typeface="楷体" panose="02010609060101010101" pitchFamily="49" charset="-122"/>
              </a:rPr>
              <a:t>我的倚靠</a:t>
            </a:r>
          </a:p>
          <a:p>
            <a:pPr marL="0" indent="0" algn="ctr">
              <a:buNone/>
            </a:pPr>
            <a:r>
              <a:rPr lang="zh-TW" altLang="en-US" sz="5400" dirty="0">
                <a:latin typeface="楷体" panose="02010609060101010101" pitchFamily="49" charset="-122"/>
                <a:ea typeface="楷体" panose="02010609060101010101" pitchFamily="49" charset="-122"/>
              </a:rPr>
              <a:t>祢的十字架</a:t>
            </a:r>
            <a:endParaRPr lang="en-US" altLang="zh-TW"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是我永遠的榮耀</a:t>
            </a:r>
          </a:p>
        </p:txBody>
      </p:sp>
    </p:spTree>
    <p:extLst>
      <p:ext uri="{BB962C8B-B14F-4D97-AF65-F5344CB8AC3E}">
        <p14:creationId xmlns:p14="http://schemas.microsoft.com/office/powerpoint/2010/main" val="3904895101"/>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en-US" altLang="zh-TW" sz="5400" dirty="0">
                <a:effectLst/>
                <a:ea typeface="楷体" panose="02010609060101010101" pitchFamily="49" charset="-122"/>
              </a:rPr>
              <a:t>In Christ Alone </a:t>
            </a:r>
            <a:r>
              <a:rPr lang="zh-TW" altLang="en-US" sz="5400" dirty="0">
                <a:effectLst/>
                <a:latin typeface="楷体" panose="02010609060101010101" pitchFamily="49" charset="-122"/>
                <a:ea typeface="楷体" panose="02010609060101010101" pitchFamily="49" charset="-122"/>
              </a:rPr>
              <a:t>耶穌基督</a:t>
            </a:r>
          </a:p>
        </p:txBody>
      </p:sp>
      <p:sp>
        <p:nvSpPr>
          <p:cNvPr id="3" name="Subtitle 2"/>
          <p:cNvSpPr>
            <a:spLocks noGrp="1"/>
          </p:cNvSpPr>
          <p:nvPr>
            <p:ph type="body" sz="quarter" idx="10"/>
          </p:nvPr>
        </p:nvSpPr>
        <p:spPr>
          <a:xfrm>
            <a:off x="381000" y="1828800"/>
            <a:ext cx="8382000" cy="3305520"/>
          </a:xfrm>
        </p:spPr>
        <p:txBody>
          <a:bodyPr/>
          <a:lstStyle/>
          <a:p>
            <a:pPr marL="0" indent="0" algn="ctr">
              <a:buNone/>
            </a:pPr>
            <a:r>
              <a:rPr lang="en-US" altLang="zh-TW" sz="4800" dirty="0">
                <a:latin typeface="+mj-lt"/>
                <a:ea typeface="楷体" panose="02010609060101010101" pitchFamily="49" charset="-122"/>
              </a:rPr>
              <a:t>In </a:t>
            </a:r>
            <a:r>
              <a:rPr lang="en-US" altLang="zh-TW" sz="4800" dirty="0" smtClean="0">
                <a:latin typeface="+mj-lt"/>
                <a:ea typeface="楷体" panose="02010609060101010101" pitchFamily="49" charset="-122"/>
              </a:rPr>
              <a:t>every </a:t>
            </a:r>
            <a:r>
              <a:rPr lang="en-US" altLang="zh-TW" sz="4800" dirty="0">
                <a:latin typeface="+mj-lt"/>
                <a:ea typeface="楷体" panose="02010609060101010101" pitchFamily="49" charset="-122"/>
              </a:rPr>
              <a:t>victory </a:t>
            </a:r>
            <a:endParaRPr lang="en-US" altLang="zh-TW" sz="4800" dirty="0" smtClean="0">
              <a:latin typeface="+mj-lt"/>
              <a:ea typeface="楷体" panose="02010609060101010101" pitchFamily="49" charset="-122"/>
            </a:endParaRPr>
          </a:p>
          <a:p>
            <a:pPr marL="0" indent="0" algn="ctr">
              <a:buNone/>
            </a:pPr>
            <a:r>
              <a:rPr lang="en-US" altLang="zh-TW" sz="4800" dirty="0" smtClean="0">
                <a:latin typeface="+mj-lt"/>
                <a:ea typeface="楷体" panose="02010609060101010101" pitchFamily="49" charset="-122"/>
              </a:rPr>
              <a:t>let </a:t>
            </a:r>
            <a:r>
              <a:rPr lang="en-US" altLang="zh-TW" sz="4800" dirty="0">
                <a:latin typeface="+mj-lt"/>
                <a:ea typeface="楷体" panose="02010609060101010101" pitchFamily="49" charset="-122"/>
              </a:rPr>
              <a:t>it be said of me</a:t>
            </a:r>
          </a:p>
          <a:p>
            <a:pPr marL="0" indent="0" algn="ctr">
              <a:buNone/>
            </a:pPr>
            <a:r>
              <a:rPr lang="zh-TW" altLang="en-US" sz="5400" dirty="0" smtClean="0">
                <a:latin typeface="楷体" panose="02010609060101010101" pitchFamily="49" charset="-122"/>
                <a:ea typeface="楷体" panose="02010609060101010101" pitchFamily="49" charset="-122"/>
              </a:rPr>
              <a:t>生</a:t>
            </a:r>
            <a:r>
              <a:rPr lang="zh-TW" altLang="en-US" sz="5400" dirty="0">
                <a:latin typeface="楷体" panose="02010609060101010101" pitchFamily="49" charset="-122"/>
                <a:ea typeface="楷体" panose="02010609060101010101" pitchFamily="49" charset="-122"/>
              </a:rPr>
              <a:t>命每個氣</a:t>
            </a:r>
            <a:r>
              <a:rPr lang="zh-TW" altLang="en-US" sz="5400" dirty="0" smtClean="0">
                <a:latin typeface="楷体" panose="02010609060101010101" pitchFamily="49" charset="-122"/>
                <a:ea typeface="楷体" panose="02010609060101010101" pitchFamily="49" charset="-122"/>
              </a:rPr>
              <a:t>息</a:t>
            </a:r>
            <a:endParaRPr lang="en-US" altLang="zh-TW" sz="5400" dirty="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都</a:t>
            </a:r>
            <a:r>
              <a:rPr lang="zh-TW" altLang="en-US" sz="5400" dirty="0">
                <a:latin typeface="楷体" panose="02010609060101010101" pitchFamily="49" charset="-122"/>
                <a:ea typeface="楷体" panose="02010609060101010101" pitchFamily="49" charset="-122"/>
              </a:rPr>
              <a:t>是屬</a:t>
            </a:r>
            <a:r>
              <a:rPr lang="zh-TW" altLang="en-US" sz="5400" dirty="0" smtClean="0">
                <a:latin typeface="楷体" panose="02010609060101010101" pitchFamily="49" charset="-122"/>
                <a:ea typeface="楷体" panose="02010609060101010101" pitchFamily="49" charset="-122"/>
              </a:rPr>
              <a:t>於祢</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541720151"/>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en-US" altLang="zh-TW" sz="5400" dirty="0">
                <a:effectLst/>
                <a:ea typeface="楷体" panose="02010609060101010101" pitchFamily="49" charset="-122"/>
              </a:rPr>
              <a:t>In Christ Alone </a:t>
            </a:r>
            <a:r>
              <a:rPr lang="zh-TW" altLang="en-US" sz="5400" dirty="0">
                <a:effectLst/>
                <a:latin typeface="楷体" panose="02010609060101010101" pitchFamily="49" charset="-122"/>
                <a:ea typeface="楷体" panose="02010609060101010101" pitchFamily="49" charset="-122"/>
              </a:rPr>
              <a:t>耶穌基督</a:t>
            </a:r>
          </a:p>
        </p:txBody>
      </p:sp>
      <p:sp>
        <p:nvSpPr>
          <p:cNvPr id="3" name="Subtitle 2"/>
          <p:cNvSpPr>
            <a:spLocks noGrp="1"/>
          </p:cNvSpPr>
          <p:nvPr>
            <p:ph type="body" sz="quarter" idx="10"/>
          </p:nvPr>
        </p:nvSpPr>
        <p:spPr>
          <a:xfrm>
            <a:off x="381000" y="1676400"/>
            <a:ext cx="8382000" cy="3970318"/>
          </a:xfrm>
        </p:spPr>
        <p:txBody>
          <a:bodyPr/>
          <a:lstStyle/>
          <a:p>
            <a:pPr marL="0" indent="0" algn="ctr">
              <a:buNone/>
            </a:pPr>
            <a:r>
              <a:rPr lang="en-US" altLang="zh-TW" sz="4800" dirty="0">
                <a:latin typeface="+mj-lt"/>
                <a:ea typeface="楷体" panose="02010609060101010101" pitchFamily="49" charset="-122"/>
              </a:rPr>
              <a:t>My source of strength my source of hope</a:t>
            </a:r>
          </a:p>
          <a:p>
            <a:pPr marL="0" indent="0" algn="ctr">
              <a:buNone/>
            </a:pPr>
            <a:r>
              <a:rPr lang="en-US" altLang="zh-TW" sz="4800" dirty="0">
                <a:latin typeface="+mj-lt"/>
                <a:ea typeface="楷体" panose="02010609060101010101" pitchFamily="49" charset="-122"/>
              </a:rPr>
              <a:t>Is Christ alone</a:t>
            </a:r>
          </a:p>
          <a:p>
            <a:pPr marL="0" indent="0" algn="ctr">
              <a:buNone/>
            </a:pPr>
            <a:r>
              <a:rPr lang="zh-TW" altLang="en-US" sz="5400" dirty="0" smtClean="0">
                <a:latin typeface="楷体" panose="02010609060101010101" pitchFamily="49" charset="-122"/>
                <a:ea typeface="楷体" panose="02010609060101010101" pitchFamily="49" charset="-122"/>
              </a:rPr>
              <a:t>我</a:t>
            </a:r>
            <a:r>
              <a:rPr lang="zh-TW" altLang="en-US" sz="5400" dirty="0">
                <a:latin typeface="楷体" panose="02010609060101010101" pitchFamily="49" charset="-122"/>
                <a:ea typeface="楷体" panose="02010609060101010101" pitchFamily="49" charset="-122"/>
              </a:rPr>
              <a:t>的源頭 我的盼望</a:t>
            </a:r>
          </a:p>
          <a:p>
            <a:pPr marL="0" indent="0" algn="ctr">
              <a:buNone/>
            </a:pPr>
            <a:r>
              <a:rPr lang="zh-TW" altLang="en-US" sz="5400" dirty="0" smtClean="0">
                <a:latin typeface="楷体" panose="02010609060101010101" pitchFamily="49" charset="-122"/>
                <a:ea typeface="楷体" panose="02010609060101010101" pitchFamily="49" charset="-122"/>
              </a:rPr>
              <a:t>是</a:t>
            </a:r>
            <a:r>
              <a:rPr lang="zh-TW" altLang="en-US" sz="5400" dirty="0">
                <a:latin typeface="楷体" panose="02010609060101010101" pitchFamily="49" charset="-122"/>
                <a:ea typeface="楷体" panose="02010609060101010101" pitchFamily="49" charset="-122"/>
              </a:rPr>
              <a:t>祢</a:t>
            </a:r>
            <a:r>
              <a:rPr lang="zh-TW" altLang="en-US" sz="5400" dirty="0" smtClean="0">
                <a:latin typeface="楷体" panose="02010609060101010101" pitchFamily="49" charset="-122"/>
                <a:ea typeface="楷体" panose="02010609060101010101" pitchFamily="49" charset="-122"/>
              </a:rPr>
              <a:t>我</a:t>
            </a:r>
            <a:r>
              <a:rPr lang="zh-TW" altLang="en-US" sz="5400" dirty="0">
                <a:latin typeface="楷体" panose="02010609060101010101" pitchFamily="49" charset="-122"/>
                <a:ea typeface="楷体" panose="02010609060101010101" pitchFamily="49" charset="-122"/>
              </a:rPr>
              <a:t>主</a:t>
            </a:r>
          </a:p>
        </p:txBody>
      </p:sp>
    </p:spTree>
    <p:extLst>
      <p:ext uri="{BB962C8B-B14F-4D97-AF65-F5344CB8AC3E}">
        <p14:creationId xmlns:p14="http://schemas.microsoft.com/office/powerpoint/2010/main" val="4246390955"/>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en-US" altLang="zh-TW" sz="5400" dirty="0">
                <a:effectLst/>
                <a:ea typeface="楷体" panose="02010609060101010101" pitchFamily="49" charset="-122"/>
              </a:rPr>
              <a:t>In Christ Alone </a:t>
            </a:r>
            <a:r>
              <a:rPr lang="zh-TW" altLang="en-US" sz="5400" dirty="0">
                <a:effectLst/>
                <a:latin typeface="楷体" panose="02010609060101010101" pitchFamily="49" charset="-122"/>
                <a:ea typeface="楷体" panose="02010609060101010101" pitchFamily="49" charset="-122"/>
              </a:rPr>
              <a:t>耶穌基督</a:t>
            </a:r>
          </a:p>
        </p:txBody>
      </p:sp>
      <p:sp>
        <p:nvSpPr>
          <p:cNvPr id="3" name="Subtitle 2"/>
          <p:cNvSpPr>
            <a:spLocks noGrp="1"/>
          </p:cNvSpPr>
          <p:nvPr>
            <p:ph type="body" sz="quarter" idx="10"/>
          </p:nvPr>
        </p:nvSpPr>
        <p:spPr>
          <a:xfrm>
            <a:off x="381000" y="1676400"/>
            <a:ext cx="8382000" cy="3970318"/>
          </a:xfrm>
        </p:spPr>
        <p:txBody>
          <a:bodyPr/>
          <a:lstStyle/>
          <a:p>
            <a:pPr marL="0" indent="0" algn="ctr">
              <a:buNone/>
            </a:pPr>
            <a:r>
              <a:rPr lang="en-US" altLang="zh-TW" sz="4800" dirty="0">
                <a:latin typeface="+mj-lt"/>
                <a:ea typeface="楷体" panose="02010609060101010101" pitchFamily="49" charset="-122"/>
              </a:rPr>
              <a:t>In Christ alone will I glory</a:t>
            </a:r>
          </a:p>
          <a:p>
            <a:pPr marL="0" indent="0" algn="ctr">
              <a:buNone/>
            </a:pPr>
            <a:r>
              <a:rPr lang="en-US" altLang="zh-TW" sz="4800" dirty="0">
                <a:latin typeface="+mj-lt"/>
                <a:ea typeface="楷体" panose="02010609060101010101" pitchFamily="49" charset="-122"/>
              </a:rPr>
              <a:t>For only by His grace I am redeemed</a:t>
            </a:r>
          </a:p>
          <a:p>
            <a:pPr marL="0" indent="0" algn="ctr">
              <a:buNone/>
            </a:pPr>
            <a:r>
              <a:rPr lang="zh-TW" altLang="en-US" sz="5400" dirty="0" smtClean="0">
                <a:latin typeface="楷体" panose="02010609060101010101" pitchFamily="49" charset="-122"/>
                <a:ea typeface="楷体" panose="02010609060101010101" pitchFamily="49" charset="-122"/>
              </a:rPr>
              <a:t>我</a:t>
            </a:r>
            <a:r>
              <a:rPr lang="zh-TW" altLang="en-US" sz="5400" dirty="0">
                <a:latin typeface="楷体" panose="02010609060101010101" pitchFamily="49" charset="-122"/>
                <a:ea typeface="楷体" panose="02010609060101010101" pitchFamily="49" charset="-122"/>
              </a:rPr>
              <a:t>願全心榮耀耶穌 </a:t>
            </a:r>
          </a:p>
          <a:p>
            <a:pPr marL="0" indent="0" algn="ctr">
              <a:buNone/>
            </a:pPr>
            <a:r>
              <a:rPr lang="zh-TW" altLang="en-US" sz="5400" dirty="0" smtClean="0">
                <a:latin typeface="楷体" panose="02010609060101010101" pitchFamily="49" charset="-122"/>
                <a:ea typeface="楷体" panose="02010609060101010101" pitchFamily="49" charset="-122"/>
              </a:rPr>
              <a:t>因</a:t>
            </a:r>
            <a:r>
              <a:rPr lang="zh-TW" altLang="en-US" sz="5400" dirty="0">
                <a:latin typeface="楷体" panose="02010609060101010101" pitchFamily="49" charset="-122"/>
                <a:ea typeface="楷体" panose="02010609060101010101" pitchFamily="49" charset="-122"/>
              </a:rPr>
              <a:t>祢</a:t>
            </a:r>
            <a:r>
              <a:rPr lang="zh-TW" altLang="en-US" sz="5400" dirty="0" smtClean="0">
                <a:latin typeface="楷体" panose="02010609060101010101" pitchFamily="49" charset="-122"/>
                <a:ea typeface="楷体" panose="02010609060101010101" pitchFamily="49" charset="-122"/>
              </a:rPr>
              <a:t>恩</a:t>
            </a:r>
            <a:r>
              <a:rPr lang="zh-TW" altLang="en-US" sz="5400" dirty="0">
                <a:latin typeface="楷体" panose="02010609060101010101" pitchFamily="49" charset="-122"/>
                <a:ea typeface="楷体" panose="02010609060101010101" pitchFamily="49" charset="-122"/>
              </a:rPr>
              <a:t>典使我得新生</a:t>
            </a:r>
            <a:r>
              <a:rPr lang="zh-TW" altLang="en-US" sz="5400" dirty="0" smtClean="0">
                <a:latin typeface="楷体" panose="02010609060101010101" pitchFamily="49" charset="-122"/>
                <a:ea typeface="楷体" panose="02010609060101010101" pitchFamily="49" charset="-122"/>
              </a:rPr>
              <a:t>命</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00710787"/>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97</TotalTime>
  <Words>2034</Words>
  <Application>Microsoft Office PowerPoint</Application>
  <PresentationFormat>On-screen Show (4:3)</PresentationFormat>
  <Paragraphs>136</Paragraphs>
  <Slides>15</Slides>
  <Notes>15</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15</vt:i4>
      </vt:variant>
    </vt:vector>
  </HeadingPairs>
  <TitlesOfParts>
    <vt:vector size="23" baseType="lpstr">
      <vt:lpstr>楷体</vt:lpstr>
      <vt:lpstr>Arial</vt:lpstr>
      <vt:lpstr>Calibri</vt:lpstr>
      <vt:lpstr>Courier New</vt:lpstr>
      <vt:lpstr>Trebuchet MS</vt:lpstr>
      <vt:lpstr>Wingdings</vt:lpstr>
      <vt:lpstr>1_Purple Template 1 Trebuchet</vt:lpstr>
      <vt:lpstr>White with Courier font for code slides</vt:lpstr>
      <vt:lpstr>In Christ Alone 耶穌基督</vt:lpstr>
      <vt:lpstr>In Christ Alone 耶穌基督</vt:lpstr>
      <vt:lpstr>In Christ Alone 耶穌基督</vt:lpstr>
      <vt:lpstr>In Christ Alone 耶穌基督</vt:lpstr>
      <vt:lpstr>In Christ Alone 耶穌基督</vt:lpstr>
      <vt:lpstr>In Christ Alone 耶穌基督</vt:lpstr>
      <vt:lpstr>In Christ Alone 耶穌基督</vt:lpstr>
      <vt:lpstr>In Christ Alone 耶穌基督</vt:lpstr>
      <vt:lpstr>In Christ Alone 耶穌基督</vt:lpstr>
      <vt:lpstr>In Christ Alone 耶穌基督</vt:lpstr>
      <vt:lpstr>In Christ Alone 耶穌基督</vt:lpstr>
      <vt:lpstr>In Christ Alone 耶穌基督</vt:lpstr>
      <vt:lpstr>In Christ Alone 耶穌基督</vt:lpstr>
      <vt:lpstr>In Christ Alone 耶穌基督</vt:lpstr>
      <vt:lpstr>In Christ Alone 耶穌基督</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Chen, Yuanching</cp:lastModifiedBy>
  <cp:revision>27</cp:revision>
  <dcterms:created xsi:type="dcterms:W3CDTF">2015-02-07T13:24:58Z</dcterms:created>
  <dcterms:modified xsi:type="dcterms:W3CDTF">2015-08-21T21:33:11Z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