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64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10/23/2015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xmlns=""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10/23/2015 8:03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xmlns="" val="9966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10/23/2015 8:03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xmlns="" val="254226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10/23/2015 8:03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xmlns="" val="176116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10/23/2015 8:03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xmlns="" val="590489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10/23/2015 8:03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xmlns="" val="74288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揚聲歌唱</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大聲</a:t>
            </a:r>
            <a:r>
              <a:rPr lang="zh-TW" altLang="en-US" sz="5400" dirty="0">
                <a:latin typeface="楷体" panose="02010609060101010101" pitchFamily="49" charset="-122"/>
                <a:ea typeface="楷体" panose="02010609060101010101" pitchFamily="49" charset="-122"/>
              </a:rPr>
              <a:t>歌</a:t>
            </a:r>
            <a:r>
              <a:rPr lang="zh-TW" altLang="en-US" sz="5400" dirty="0" smtClean="0">
                <a:latin typeface="楷体" panose="02010609060101010101" pitchFamily="49" charset="-122"/>
                <a:ea typeface="楷体" panose="02010609060101010101" pitchFamily="49" charset="-122"/>
              </a:rPr>
              <a:t>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稱頌</a:t>
            </a:r>
            <a:r>
              <a:rPr lang="zh-TW" altLang="en-US" sz="5400" dirty="0" smtClean="0">
                <a:latin typeface="楷体" panose="02010609060101010101" pitchFamily="49" charset="-122"/>
                <a:ea typeface="楷体" panose="02010609060101010101" pitchFamily="49" charset="-122"/>
              </a:rPr>
              <a:t>主的名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舉雙</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祢無</a:t>
            </a:r>
            <a:r>
              <a:rPr lang="zh-TW" altLang="en-US" sz="5400" dirty="0" smtClean="0">
                <a:latin typeface="楷体" panose="02010609060101010101" pitchFamily="49" charset="-122"/>
                <a:ea typeface="楷体" panose="02010609060101010101" pitchFamily="49" charset="-122"/>
              </a:rPr>
              <a:t>限愛疼</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懇求聖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每</a:t>
            </a:r>
            <a:r>
              <a:rPr lang="zh-TW" altLang="en-US" sz="5400" dirty="0">
                <a:latin typeface="楷体" panose="02010609060101010101" pitchFamily="49" charset="-122"/>
                <a:ea typeface="楷体" panose="02010609060101010101" pitchFamily="49" charset="-122"/>
              </a:rPr>
              <a:t>天來充滿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使我每日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來謳咾祂</a:t>
            </a:r>
            <a:r>
              <a:rPr lang="zh-TW" altLang="en-US" sz="5400" dirty="0" smtClean="0">
                <a:latin typeface="楷体" panose="02010609060101010101" pitchFamily="49" charset="-122"/>
                <a:ea typeface="楷体" panose="02010609060101010101" pitchFamily="49" charset="-122"/>
              </a:rPr>
              <a:t>的名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36062849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xmlns="" val="22737747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美敬拜祢聖名</a:t>
            </a:r>
          </a:p>
        </p:txBody>
      </p:sp>
    </p:spTree>
    <p:extLst>
      <p:ext uri="{BB962C8B-B14F-4D97-AF65-F5344CB8AC3E}">
        <p14:creationId xmlns:p14="http://schemas.microsoft.com/office/powerpoint/2010/main" xmlns="" val="55303780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84</TotalTime>
  <Words>602</Words>
  <Application>Microsoft Office PowerPoint</Application>
  <PresentationFormat>On-screen Show (4:3)</PresentationFormat>
  <Paragraphs>39</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揚聲歌唱</vt:lpstr>
      <vt:lpstr>揚聲歌唱</vt:lpstr>
      <vt:lpstr>揚聲歌唱</vt:lpstr>
      <vt:lpstr>揚聲歌唱</vt:lpstr>
      <vt:lpstr>揚聲歌唱</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Hommie Yu</cp:lastModifiedBy>
  <cp:revision>26</cp:revision>
  <dcterms:created xsi:type="dcterms:W3CDTF">2015-02-07T13:24:58Z</dcterms:created>
  <dcterms:modified xsi:type="dcterms:W3CDTF">2015-10-24T00:04:09Z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