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624148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89653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925572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353045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8/14/2015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100697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913895"/>
          </a:xfrm>
        </p:spPr>
        <p:txBody>
          <a:bodyPr/>
          <a:lstStyle/>
          <a:p>
            <a:pPr algn="ctr"/>
            <a:r>
              <a:rPr lang="zh-TW" altLang="en-US" dirty="0">
                <a:effectLst/>
                <a:latin typeface="楷体" panose="02010609060101010101" pitchFamily="49" charset="-122"/>
                <a:ea typeface="楷体" panose="02010609060101010101" pitchFamily="49" charset="-122"/>
              </a:rPr>
              <a:t>至好朋友就是耶穌</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至好朋友就是耶穌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擔當罪過與煩</a:t>
            </a:r>
            <a:r>
              <a:rPr lang="zh-TW" altLang="en-US" sz="5400" dirty="0">
                <a:latin typeface="楷体" panose="02010609060101010101" pitchFamily="49" charset="-122"/>
                <a:ea typeface="楷体" panose="02010609060101010101" pitchFamily="49" charset="-122"/>
              </a:rPr>
              <a:t>惱</a:t>
            </a:r>
          </a:p>
          <a:p>
            <a:pPr marL="0" indent="0" algn="ctr">
              <a:buNone/>
            </a:pPr>
            <a:r>
              <a:rPr lang="zh-TW" altLang="en-US" sz="5400" dirty="0" smtClean="0">
                <a:latin typeface="楷体" panose="02010609060101010101" pitchFamily="49" charset="-122"/>
                <a:ea typeface="楷体" panose="02010609060101010101" pitchFamily="49" charset="-122"/>
              </a:rPr>
              <a:t>真正咱有大大福氣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萬事攏可對祂討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心肝常常失落平安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沓沓掛慮艱苦事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這是由咱未有深信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未有放心交託主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116886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敢採遇著憂悶試煉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抑是什麼大煩惱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的確不可常常失志</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當將各項來祈禱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24710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豈有朋友到即盡忠</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甘願體貼萬災禍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耶穌知咱心的軟弱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將這苦事來祈禱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83244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設使倦懶攏無氣力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親像挑擔將跋倒</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至大救主咱可親近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a:t>
            </a:r>
            <a:r>
              <a:rPr lang="zh-TW" altLang="en-US" sz="5400" dirty="0">
                <a:latin typeface="楷体" panose="02010609060101010101" pitchFamily="49" charset="-122"/>
                <a:ea typeface="楷体" panose="02010609060101010101" pitchFamily="49" charset="-122"/>
              </a:rPr>
              <a:t>祂</a:t>
            </a:r>
            <a:r>
              <a:rPr lang="zh-TW" altLang="en-US" sz="5400" dirty="0" smtClean="0">
                <a:latin typeface="楷体" panose="02010609060101010101" pitchFamily="49" charset="-122"/>
                <a:ea typeface="楷体" panose="02010609060101010101" pitchFamily="49" charset="-122"/>
              </a:rPr>
              <a:t>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3784357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51763"/>
          </a:xfrm>
        </p:spPr>
        <p:txBody>
          <a:bodyPr/>
          <a:lstStyle/>
          <a:p>
            <a:pPr algn="ctr">
              <a:lnSpc>
                <a:spcPct val="15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600200"/>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朋友若有看輕壓賤</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可將這事來祈禱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主能用手遮截保護</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心可安然免煩惱</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阿</a:t>
            </a:r>
            <a:r>
              <a:rPr lang="zh-TW" altLang="en-US" sz="5400" dirty="0">
                <a:latin typeface="楷体" panose="02010609060101010101" pitchFamily="49" charset="-122"/>
                <a:ea typeface="楷体" panose="02010609060101010101" pitchFamily="49" charset="-122"/>
              </a:rPr>
              <a:t>們</a:t>
            </a:r>
          </a:p>
        </p:txBody>
      </p:sp>
    </p:spTree>
    <p:extLst>
      <p:ext uri="{BB962C8B-B14F-4D97-AF65-F5344CB8AC3E}">
        <p14:creationId xmlns:p14="http://schemas.microsoft.com/office/powerpoint/2010/main" val="7178389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955</Words>
  <Application>Microsoft Office PowerPoint</Application>
  <PresentationFormat>On-screen Show (4:3)</PresentationFormat>
  <Paragraphs>60</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至好朋友就是耶穌</vt:lpstr>
      <vt:lpstr>至好朋友就是耶穌</vt:lpstr>
      <vt:lpstr>至好朋友就是耶穌</vt:lpstr>
      <vt:lpstr>至好朋友就是耶穌</vt:lpstr>
      <vt:lpstr>至好朋友就是耶穌</vt:lpstr>
      <vt:lpstr>至好朋友就是耶穌</vt:lpstr>
      <vt:lpstr>至好朋友就是耶穌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17</cp:revision>
  <dcterms:created xsi:type="dcterms:W3CDTF">2015-02-07T13:24:58Z</dcterms:created>
  <dcterms:modified xsi:type="dcterms:W3CDTF">2015-08-15T02:59:17Z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