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3/12/2015 7:28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3/12/2015 7:33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3/12/2015 7:33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3/12/2015 7:33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zh-TW" altLang="en-US" dirty="0">
                <a:effectLst/>
                <a:latin typeface="楷体" panose="02010609060101010101" pitchFamily="49" charset="-122"/>
                <a:ea typeface="楷体" panose="02010609060101010101" pitchFamily="49" charset="-122"/>
              </a:rPr>
              <a:t>祢歡</a:t>
            </a:r>
            <a:r>
              <a:rPr lang="zh-TW" altLang="en-US" dirty="0" smtClean="0">
                <a:effectLst/>
                <a:latin typeface="楷体" panose="02010609060101010101" pitchFamily="49" charset="-122"/>
                <a:ea typeface="楷体" panose="02010609060101010101" pitchFamily="49" charset="-122"/>
              </a:rPr>
              <a:t>喜的祭</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836612"/>
          </a:xfrm>
        </p:spPr>
        <p:txBody>
          <a:bodyPr/>
          <a:lstStyle/>
          <a:p>
            <a:pPr algn="ctr"/>
            <a:r>
              <a:rPr lang="zh-TW" altLang="en-US" sz="5400" dirty="0" smtClean="0">
                <a:latin typeface="楷体" panose="02010609060101010101" pitchFamily="49" charset="-122"/>
                <a:ea typeface="楷体" panose="02010609060101010101" pitchFamily="49" charset="-122"/>
              </a:rPr>
              <a:t>詞、曲：林婉容</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祢歡喜的祭</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乎我</a:t>
            </a:r>
            <a:r>
              <a:rPr lang="zh-TW" altLang="en-US" sz="5400" dirty="0">
                <a:latin typeface="楷体" panose="02010609060101010101" pitchFamily="49" charset="-122"/>
                <a:ea typeface="楷体" panose="02010609060101010101" pitchFamily="49" charset="-122"/>
              </a:rPr>
              <a:t>聽見祢愛疼的聲</a:t>
            </a:r>
          </a:p>
          <a:p>
            <a:pPr marL="0" indent="0" algn="ctr">
              <a:buNone/>
            </a:pPr>
            <a:r>
              <a:rPr lang="zh-TW" altLang="en-US" sz="5400" dirty="0">
                <a:latin typeface="楷体" panose="02010609060101010101" pitchFamily="49" charset="-122"/>
                <a:ea typeface="楷体" panose="02010609060101010101" pitchFamily="49" charset="-122"/>
              </a:rPr>
              <a:t>因為我倚靠祢</a:t>
            </a:r>
          </a:p>
          <a:p>
            <a:pPr marL="0" indent="0" algn="ctr">
              <a:buNone/>
            </a:pPr>
            <a:r>
              <a:rPr lang="zh-TW" altLang="en-US" sz="5400" dirty="0">
                <a:latin typeface="楷体" panose="02010609060101010101" pitchFamily="49" charset="-122"/>
                <a:ea typeface="楷体" panose="02010609060101010101" pitchFamily="49" charset="-122"/>
              </a:rPr>
              <a:t>乎我知通行的路</a:t>
            </a:r>
          </a:p>
          <a:p>
            <a:pPr marL="0" indent="0" algn="ctr">
              <a:buNone/>
            </a:pPr>
            <a:r>
              <a:rPr lang="zh-TW" altLang="en-US" sz="5400" dirty="0">
                <a:latin typeface="楷体" panose="02010609060101010101" pitchFamily="49" charset="-122"/>
                <a:ea typeface="楷体" panose="02010609060101010101" pitchFamily="49" charset="-122"/>
              </a:rPr>
              <a:t>因為我心仰望祢</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祢歡喜的祭</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要奉獻感謝的祭</a:t>
            </a:r>
          </a:p>
          <a:p>
            <a:pPr marL="0" indent="0" algn="ctr">
              <a:buNone/>
            </a:pPr>
            <a:r>
              <a:rPr lang="zh-TW" altLang="en-US" sz="5400" dirty="0">
                <a:latin typeface="楷体" panose="02010609060101010101" pitchFamily="49" charset="-122"/>
                <a:ea typeface="楷体" panose="02010609060101010101" pitchFamily="49" charset="-122"/>
              </a:rPr>
              <a:t>亦欲求告祢的名</a:t>
            </a:r>
          </a:p>
          <a:p>
            <a:pPr marL="0" indent="0" algn="ctr">
              <a:buNone/>
            </a:pPr>
            <a:r>
              <a:rPr lang="zh-TW" altLang="en-US" sz="5400" dirty="0">
                <a:latin typeface="楷体" panose="02010609060101010101" pitchFamily="49" charset="-122"/>
                <a:ea typeface="楷体" panose="02010609060101010101" pitchFamily="49" charset="-122"/>
              </a:rPr>
              <a:t>時常儆醒來祈禱</a:t>
            </a:r>
          </a:p>
          <a:p>
            <a:pPr marL="0" indent="0" algn="ctr">
              <a:buNone/>
            </a:pPr>
            <a:r>
              <a:rPr lang="zh-TW" altLang="en-US" sz="5400" dirty="0">
                <a:latin typeface="楷体" panose="02010609060101010101" pitchFamily="49" charset="-122"/>
                <a:ea typeface="楷体" panose="02010609060101010101" pitchFamily="49" charset="-122"/>
              </a:rPr>
              <a:t>對祢表明我心聲</a:t>
            </a:r>
          </a:p>
        </p:txBody>
      </p:sp>
    </p:spTree>
    <p:extLst>
      <p:ext uri="{BB962C8B-B14F-4D97-AF65-F5344CB8AC3E}">
        <p14:creationId xmlns:p14="http://schemas.microsoft.com/office/powerpoint/2010/main" val="325114087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祢歡喜的祭</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我要對祢的聖所舉手懇求</a:t>
            </a:r>
          </a:p>
          <a:p>
            <a:pPr marL="0" indent="0" algn="ctr">
              <a:buNone/>
            </a:pPr>
            <a:r>
              <a:rPr lang="zh-TW" altLang="en-US" sz="5400" dirty="0">
                <a:latin typeface="楷体" panose="02010609060101010101" pitchFamily="49" charset="-122"/>
                <a:ea typeface="楷体" panose="02010609060101010101" pitchFamily="49" charset="-122"/>
              </a:rPr>
              <a:t>祢有聽見我的聲</a:t>
            </a:r>
          </a:p>
          <a:p>
            <a:pPr marL="0" indent="0" algn="ctr">
              <a:buNone/>
            </a:pPr>
            <a:r>
              <a:rPr lang="zh-TW" altLang="en-US" sz="5400" dirty="0">
                <a:latin typeface="楷体" panose="02010609060101010101" pitchFamily="49" charset="-122"/>
                <a:ea typeface="楷体" panose="02010609060101010101" pitchFamily="49" charset="-122"/>
              </a:rPr>
              <a:t>願我祈禱那香 排列祢面前</a:t>
            </a:r>
          </a:p>
          <a:p>
            <a:pPr marL="0" indent="0" algn="ctr">
              <a:buNone/>
            </a:pPr>
            <a:r>
              <a:rPr lang="zh-TW" altLang="en-US" sz="5400" dirty="0">
                <a:latin typeface="楷体" panose="02010609060101010101" pitchFamily="49" charset="-122"/>
                <a:ea typeface="楷体" panose="02010609060101010101" pitchFamily="49" charset="-122"/>
              </a:rPr>
              <a:t>成作祢歡喜的祭</a:t>
            </a:r>
          </a:p>
        </p:txBody>
      </p:sp>
    </p:spTree>
    <p:extLst>
      <p:ext uri="{BB962C8B-B14F-4D97-AF65-F5344CB8AC3E}">
        <p14:creationId xmlns:p14="http://schemas.microsoft.com/office/powerpoint/2010/main" val="20083839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69</TotalTime>
  <Words>529</Words>
  <Application>Microsoft Office PowerPoint</Application>
  <PresentationFormat>On-screen Show (4:3)</PresentationFormat>
  <Paragraphs>33</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1_Purple Template 1 Trebuchet</vt:lpstr>
      <vt:lpstr>White with Courier font for code slides</vt:lpstr>
      <vt:lpstr>祢歡喜的祭</vt:lpstr>
      <vt:lpstr>祢歡喜的祭</vt:lpstr>
      <vt:lpstr>祢歡喜的祭</vt:lpstr>
      <vt:lpstr>祢歡喜的祭</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14</cp:revision>
  <dcterms:created xsi:type="dcterms:W3CDTF">2015-02-07T13:24:58Z</dcterms:created>
  <dcterms:modified xsi:type="dcterms:W3CDTF">2015-03-12T23:36:14Z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