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6:16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6:17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393746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6:38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781294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747626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9900629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35426238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376002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7328651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6:40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2120160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438400"/>
            <a:ext cx="7681913" cy="990095"/>
          </a:xfrm>
        </p:spPr>
        <p:txBody>
          <a:bodyPr/>
          <a:lstStyle/>
          <a:p>
            <a:pPr algn="ctr"/>
            <a:r>
              <a:rPr lang="zh-TW" altLang="en-US" dirty="0">
                <a:latin typeface="楷体" panose="02010609060101010101" pitchFamily="49" charset="-122"/>
                <a:ea typeface="楷体" panose="02010609060101010101" pitchFamily="49" charset="-122"/>
              </a:rPr>
              <a:t>沙漠中的讚美</a:t>
            </a:r>
            <a:endParaRPr lang="zh-TW" altLang="en-US" dirty="0">
              <a:ea typeface="楷体" panose="02010609060101010101" pitchFamily="49" charset="-122"/>
            </a:endParaRPr>
          </a:p>
        </p:txBody>
      </p:sp>
      <p:sp>
        <p:nvSpPr>
          <p:cNvPr id="3" name="Subtitle 2"/>
          <p:cNvSpPr>
            <a:spLocks noGrp="1"/>
          </p:cNvSpPr>
          <p:nvPr>
            <p:ph type="subTitle" idx="1"/>
          </p:nvPr>
        </p:nvSpPr>
        <p:spPr>
          <a:xfrm>
            <a:off x="730249" y="4344988"/>
            <a:ext cx="7681913" cy="760412"/>
          </a:xfrm>
        </p:spPr>
        <p:txBody>
          <a:bodyPr/>
          <a:lstStyle/>
          <a:p>
            <a:pPr algn="ctr"/>
            <a:r>
              <a:rPr lang="zh-TW" altLang="en-US" sz="5400" dirty="0" smtClean="0">
                <a:latin typeface="楷体" panose="02010609060101010101" pitchFamily="49" charset="-122"/>
                <a:ea typeface="楷体" panose="02010609060101010101" pitchFamily="49" charset="-122"/>
              </a:rPr>
              <a:t>詞、曲：游智婷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神</a:t>
            </a:r>
            <a:r>
              <a:rPr lang="zh-TW" altLang="en-US" sz="5400" dirty="0">
                <a:latin typeface="楷体" panose="02010609060101010101" pitchFamily="49" charset="-122"/>
                <a:ea typeface="楷体" panose="02010609060101010101" pitchFamily="49" charset="-122"/>
              </a:rPr>
              <a:t>關起一扇</a:t>
            </a:r>
            <a:r>
              <a:rPr lang="zh-TW" altLang="en-US" sz="5400" dirty="0" smtClean="0">
                <a:latin typeface="楷体" panose="02010609060101010101" pitchFamily="49" charset="-122"/>
                <a:ea typeface="楷体" panose="02010609060101010101" pitchFamily="49" charset="-122"/>
              </a:rPr>
              <a:t>門</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祂必開一條新</a:t>
            </a:r>
            <a:r>
              <a:rPr lang="zh-TW" altLang="en-US" sz="5400" dirty="0" smtClean="0">
                <a:latin typeface="楷体" panose="02010609060101010101" pitchFamily="49" charset="-122"/>
                <a:ea typeface="楷体" panose="02010609060101010101" pitchFamily="49" charset="-122"/>
              </a:rPr>
              <a:t>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不疑惑 </a:t>
            </a: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軟</a:t>
            </a:r>
            <a:r>
              <a:rPr lang="zh-TW" altLang="en-US" sz="5400" dirty="0" smtClean="0">
                <a:latin typeface="楷体" panose="02010609060101010101" pitchFamily="49" charset="-122"/>
                <a:ea typeface="楷体" panose="02010609060101010101" pitchFamily="49" charset="-122"/>
              </a:rPr>
              <a:t>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我心仍要讚</a:t>
            </a:r>
            <a:r>
              <a:rPr lang="zh-TW" altLang="en-US" sz="5400" dirty="0" smtClean="0">
                <a:latin typeface="楷体" panose="02010609060101010101" pitchFamily="49" charset="-122"/>
                <a:ea typeface="楷体" panose="02010609060101010101" pitchFamily="49" charset="-122"/>
              </a:rPr>
              <a:t>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48990446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凡事信靠</a:t>
            </a:r>
            <a:r>
              <a:rPr lang="zh-TW" altLang="en-US" sz="5400" dirty="0" smtClean="0">
                <a:latin typeface="楷体" panose="02010609060101010101" pitchFamily="49" charset="-122"/>
                <a:ea typeface="楷体" panose="02010609060101010101" pitchFamily="49" charset="-122"/>
              </a:rPr>
              <a:t>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不失去盼</a:t>
            </a:r>
            <a:r>
              <a:rPr lang="zh-TW" altLang="en-US" sz="5400" dirty="0" smtClean="0">
                <a:latin typeface="楷体" panose="02010609060101010101" pitchFamily="49" charset="-122"/>
                <a:ea typeface="楷体" panose="02010609060101010101" pitchFamily="49" charset="-122"/>
              </a:rPr>
              <a:t>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因為我的</a:t>
            </a:r>
            <a:r>
              <a:rPr lang="zh-TW" altLang="en-US" sz="5400" dirty="0" smtClean="0">
                <a:latin typeface="楷体" panose="02010609060101010101" pitchFamily="49" charset="-122"/>
                <a:ea typeface="楷体" panose="02010609060101010101" pitchFamily="49" charset="-122"/>
              </a:rPr>
              <a:t>主仍</a:t>
            </a:r>
            <a:r>
              <a:rPr lang="zh-TW" altLang="en-US" sz="5400" dirty="0">
                <a:latin typeface="楷体" panose="02010609060101010101" pitchFamily="49" charset="-122"/>
                <a:ea typeface="楷体" panose="02010609060101010101" pitchFamily="49" charset="-122"/>
              </a:rPr>
              <a:t>然在掌</a:t>
            </a:r>
            <a:r>
              <a:rPr lang="zh-TW" altLang="en-US" sz="5400" dirty="0" smtClean="0">
                <a:latin typeface="楷体" panose="02010609060101010101" pitchFamily="49" charset="-122"/>
                <a:ea typeface="楷体" panose="02010609060101010101" pitchFamily="49" charset="-122"/>
              </a:rPr>
              <a:t>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981090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祂必在沙漠開江</a:t>
            </a:r>
            <a:r>
              <a:rPr lang="zh-TW" altLang="en-US" sz="5400" dirty="0" smtClean="0">
                <a:latin typeface="楷体" panose="02010609060101010101" pitchFamily="49" charset="-122"/>
                <a:ea typeface="楷体" panose="02010609060101010101" pitchFamily="49" charset="-122"/>
              </a:rPr>
              <a:t>河</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在曠野開道</a:t>
            </a:r>
            <a:r>
              <a:rPr lang="zh-TW" altLang="en-US" sz="5400" dirty="0" smtClean="0">
                <a:latin typeface="楷体" panose="02010609060101010101" pitchFamily="49" charset="-122"/>
                <a:ea typeface="楷体" panose="02010609060101010101" pitchFamily="49" charset="-122"/>
              </a:rPr>
              <a:t>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雖四面受</a:t>
            </a:r>
            <a:r>
              <a:rPr lang="zh-TW" altLang="en-US" sz="5400" dirty="0" smtClean="0">
                <a:latin typeface="楷体" panose="02010609060101010101" pitchFamily="49" charset="-122"/>
                <a:ea typeface="楷体" panose="02010609060101010101" pitchFamily="49" charset="-122"/>
              </a:rPr>
              <a:t>敵</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卻不被困</a:t>
            </a:r>
            <a:r>
              <a:rPr lang="zh-TW" altLang="en-US" sz="5400" dirty="0" smtClean="0">
                <a:latin typeface="楷体" panose="02010609060101010101" pitchFamily="49" charset="-122"/>
                <a:ea typeface="楷体" panose="02010609060101010101" pitchFamily="49" charset="-122"/>
              </a:rPr>
              <a:t>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61222728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3622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我要在沙漠中讚</a:t>
            </a:r>
            <a:r>
              <a:rPr lang="zh-TW" altLang="en-US" sz="5400" dirty="0" smtClean="0">
                <a:latin typeface="楷体" panose="02010609060101010101" pitchFamily="49" charset="-122"/>
                <a:ea typeface="楷体" panose="02010609060101010101" pitchFamily="49" charset="-122"/>
              </a:rPr>
              <a:t>美</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在曠野中宣</a:t>
            </a:r>
            <a:r>
              <a:rPr lang="zh-TW" altLang="en-US" sz="5400" dirty="0" smtClean="0">
                <a:latin typeface="楷体" panose="02010609060101010101" pitchFamily="49" charset="-122"/>
                <a:ea typeface="楷体" panose="02010609060101010101" pitchFamily="49" charset="-122"/>
              </a:rPr>
              <a:t>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我的主永遠掌</a:t>
            </a:r>
            <a:r>
              <a:rPr lang="zh-TW" altLang="en-US" sz="5400" dirty="0" smtClean="0">
                <a:latin typeface="楷体" panose="02010609060101010101" pitchFamily="49" charset="-122"/>
                <a:ea typeface="楷体" panose="02010609060101010101" pitchFamily="49" charset="-122"/>
              </a:rPr>
              <a:t>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86363711"/>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賞</a:t>
            </a:r>
            <a:r>
              <a:rPr lang="zh-TW" altLang="en-US" sz="5400" dirty="0">
                <a:latin typeface="楷体" panose="02010609060101010101" pitchFamily="49" charset="-122"/>
                <a:ea typeface="楷体" panose="02010609060101010101" pitchFamily="49" charset="-122"/>
              </a:rPr>
              <a:t>賜的在於</a:t>
            </a:r>
            <a:r>
              <a:rPr lang="zh-TW" altLang="en-US" sz="5400" dirty="0" smtClean="0">
                <a:latin typeface="楷体" panose="02010609060101010101" pitchFamily="49" charset="-122"/>
                <a:ea typeface="楷体" panose="02010609060101010101" pitchFamily="49" charset="-122"/>
              </a:rPr>
              <a:t>祢</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收取的祢必代</a:t>
            </a:r>
            <a:r>
              <a:rPr lang="zh-TW" altLang="en-US" sz="5400" dirty="0" smtClean="0">
                <a:latin typeface="楷体" panose="02010609060101010101" pitchFamily="49" charset="-122"/>
                <a:ea typeface="楷体" panose="02010609060101010101" pitchFamily="49" charset="-122"/>
              </a:rPr>
              <a:t>替</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神旨意 </a:t>
            </a:r>
            <a:r>
              <a:rPr lang="zh-TW" altLang="en-US" sz="5400" dirty="0" smtClean="0">
                <a:latin typeface="楷体" panose="02010609060101010101" pitchFamily="49" charset="-122"/>
                <a:ea typeface="楷体" panose="02010609060101010101" pitchFamily="49" charset="-122"/>
              </a:rPr>
              <a:t>不</a:t>
            </a:r>
            <a:r>
              <a:rPr lang="zh-TW" altLang="en-US" sz="5400" dirty="0">
                <a:latin typeface="楷体" panose="02010609060101010101" pitchFamily="49" charset="-122"/>
                <a:ea typeface="楷体" panose="02010609060101010101" pitchFamily="49" charset="-122"/>
              </a:rPr>
              <a:t>能攔</a:t>
            </a:r>
            <a:r>
              <a:rPr lang="zh-TW" altLang="en-US" sz="5400" dirty="0" smtClean="0">
                <a:latin typeface="楷体" panose="02010609060101010101" pitchFamily="49" charset="-122"/>
                <a:ea typeface="楷体" panose="02010609060101010101" pitchFamily="49" charset="-122"/>
              </a:rPr>
              <a:t>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我心仍要讚</a:t>
            </a:r>
            <a:r>
              <a:rPr lang="zh-TW" altLang="en-US" sz="5400" dirty="0" smtClean="0">
                <a:latin typeface="楷体" panose="02010609060101010101" pitchFamily="49" charset="-122"/>
                <a:ea typeface="楷体" panose="02010609060101010101" pitchFamily="49" charset="-122"/>
              </a:rPr>
              <a:t>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9959059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3622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凡事信靠</a:t>
            </a:r>
            <a:r>
              <a:rPr lang="zh-TW" altLang="en-US" sz="5400" dirty="0" smtClean="0">
                <a:latin typeface="楷体" panose="02010609060101010101" pitchFamily="49" charset="-122"/>
                <a:ea typeface="楷体" panose="02010609060101010101" pitchFamily="49" charset="-122"/>
              </a:rPr>
              <a:t>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不失去盼</a:t>
            </a:r>
            <a:r>
              <a:rPr lang="zh-TW" altLang="en-US" sz="5400" dirty="0" smtClean="0">
                <a:latin typeface="楷体" panose="02010609060101010101" pitchFamily="49" charset="-122"/>
                <a:ea typeface="楷体" panose="02010609060101010101" pitchFamily="49" charset="-122"/>
              </a:rPr>
              <a:t>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因為我的</a:t>
            </a:r>
            <a:r>
              <a:rPr lang="zh-TW" altLang="en-US" sz="5400" dirty="0" smtClean="0">
                <a:latin typeface="楷体" panose="02010609060101010101" pitchFamily="49" charset="-122"/>
                <a:ea typeface="楷体" panose="02010609060101010101" pitchFamily="49" charset="-122"/>
              </a:rPr>
              <a:t>主仍</a:t>
            </a:r>
            <a:r>
              <a:rPr lang="zh-TW" altLang="en-US" sz="5400" dirty="0">
                <a:latin typeface="楷体" panose="02010609060101010101" pitchFamily="49" charset="-122"/>
                <a:ea typeface="楷体" panose="02010609060101010101" pitchFamily="49" charset="-122"/>
              </a:rPr>
              <a:t>然在掌</a:t>
            </a:r>
            <a:r>
              <a:rPr lang="zh-TW" altLang="en-US" sz="5400" dirty="0" smtClean="0">
                <a:latin typeface="楷体" panose="02010609060101010101" pitchFamily="49" charset="-122"/>
                <a:ea typeface="楷体" panose="02010609060101010101" pitchFamily="49" charset="-122"/>
              </a:rPr>
              <a:t>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56597508"/>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祂必在沙漠開江</a:t>
            </a:r>
            <a:r>
              <a:rPr lang="zh-TW" altLang="en-US" sz="5400" dirty="0" smtClean="0">
                <a:latin typeface="楷体" panose="02010609060101010101" pitchFamily="49" charset="-122"/>
                <a:ea typeface="楷体" panose="02010609060101010101" pitchFamily="49" charset="-122"/>
              </a:rPr>
              <a:t>河</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在曠野開道</a:t>
            </a:r>
            <a:r>
              <a:rPr lang="zh-TW" altLang="en-US" sz="5400" dirty="0" smtClean="0">
                <a:latin typeface="楷体" panose="02010609060101010101" pitchFamily="49" charset="-122"/>
                <a:ea typeface="楷体" panose="02010609060101010101" pitchFamily="49" charset="-122"/>
              </a:rPr>
              <a:t>路</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雖四面受</a:t>
            </a:r>
            <a:r>
              <a:rPr lang="zh-TW" altLang="en-US" sz="5400" dirty="0" smtClean="0">
                <a:latin typeface="楷体" panose="02010609060101010101" pitchFamily="49" charset="-122"/>
                <a:ea typeface="楷体" panose="02010609060101010101" pitchFamily="49" charset="-122"/>
              </a:rPr>
              <a:t>敵</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卻不被困</a:t>
            </a:r>
            <a:r>
              <a:rPr lang="zh-TW" altLang="en-US" sz="5400" dirty="0" smtClean="0">
                <a:latin typeface="楷体" panose="02010609060101010101" pitchFamily="49" charset="-122"/>
                <a:ea typeface="楷体" panose="02010609060101010101" pitchFamily="49" charset="-122"/>
              </a:rPr>
              <a:t>住</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72188410"/>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zh-TW" altLang="en-US" sz="5400" dirty="0">
                <a:latin typeface="楷体" panose="02010609060101010101" pitchFamily="49" charset="-122"/>
                <a:ea typeface="楷体" panose="02010609060101010101" pitchFamily="49" charset="-122"/>
              </a:rPr>
              <a:t>沙漠中的讚美</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我要在沙漠中讚</a:t>
            </a:r>
            <a:r>
              <a:rPr lang="zh-TW" altLang="en-US" sz="5400" dirty="0" smtClean="0">
                <a:latin typeface="楷体" panose="02010609060101010101" pitchFamily="49" charset="-122"/>
                <a:ea typeface="楷体" panose="02010609060101010101" pitchFamily="49" charset="-122"/>
              </a:rPr>
              <a:t>美</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在曠野中宣</a:t>
            </a:r>
            <a:r>
              <a:rPr lang="zh-TW" altLang="en-US" sz="5400" dirty="0" smtClean="0">
                <a:latin typeface="楷体" panose="02010609060101010101" pitchFamily="49" charset="-122"/>
                <a:ea typeface="楷体" panose="02010609060101010101" pitchFamily="49" charset="-122"/>
              </a:rPr>
              <a:t>告</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我的主永遠掌</a:t>
            </a:r>
            <a:r>
              <a:rPr lang="zh-TW" altLang="en-US" sz="5400" dirty="0" smtClean="0">
                <a:latin typeface="楷体" panose="02010609060101010101" pitchFamily="49" charset="-122"/>
                <a:ea typeface="楷体" panose="02010609060101010101" pitchFamily="49" charset="-122"/>
              </a:rPr>
              <a:t>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7087826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282</TotalTime>
  <Words>1162</Words>
  <Application>Microsoft Office PowerPoint</Application>
  <PresentationFormat>On-screen Show (4:3)</PresentationFormat>
  <Paragraphs>74</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沙漠中的讚美</vt:lpstr>
      <vt:lpstr>沙漠中的讚美</vt:lpstr>
      <vt:lpstr>沙漠中的讚美</vt:lpstr>
      <vt:lpstr>沙漠中的讚美</vt:lpstr>
      <vt:lpstr>沙漠中的讚美</vt:lpstr>
      <vt:lpstr>沙漠中的讚美</vt:lpstr>
      <vt:lpstr>沙漠中的讚美</vt:lpstr>
      <vt:lpstr>沙漠中的讚美</vt:lpstr>
      <vt:lpstr>沙漠中的讚美</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37</cp:revision>
  <dcterms:created xsi:type="dcterms:W3CDTF">2015-02-07T13:24:58Z</dcterms:created>
  <dcterms:modified xsi:type="dcterms:W3CDTF">2015-07-23T22:44:00Z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