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7:48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569771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25894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7:49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57975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10/6/2015 7:50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08392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194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這是耶和華所定的日子</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這是耶和華所定的日子</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這是耶和華</a:t>
            </a:r>
          </a:p>
          <a:p>
            <a:pPr marL="0" indent="0" algn="ctr">
              <a:buNone/>
            </a:pPr>
            <a:r>
              <a:rPr lang="zh-TW" altLang="en-US" sz="5400" dirty="0">
                <a:latin typeface="楷体" panose="02010609060101010101" pitchFamily="49" charset="-122"/>
                <a:ea typeface="楷体" panose="02010609060101010101" pitchFamily="49" charset="-122"/>
              </a:rPr>
              <a:t>這是耶和華所定的日子</a:t>
            </a:r>
          </a:p>
          <a:p>
            <a:pPr marL="0" indent="0" algn="ctr">
              <a:buNone/>
            </a:pPr>
            <a:r>
              <a:rPr lang="zh-TW" altLang="en-US" sz="5400" dirty="0">
                <a:latin typeface="楷体" panose="02010609060101010101" pitchFamily="49" charset="-122"/>
                <a:ea typeface="楷体" panose="02010609060101010101" pitchFamily="49" charset="-122"/>
              </a:rPr>
              <a:t>所定的日子</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這是耶和華所定的日子</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今咱在此日</a:t>
            </a:r>
          </a:p>
          <a:p>
            <a:pPr marL="0" indent="0" algn="ctr">
              <a:buNone/>
            </a:pPr>
            <a:r>
              <a:rPr lang="zh-TW" altLang="en-US" sz="5400" dirty="0">
                <a:latin typeface="楷体" panose="02010609060101010101" pitchFamily="49" charset="-122"/>
                <a:ea typeface="楷体" panose="02010609060101010101" pitchFamily="49" charset="-122"/>
              </a:rPr>
              <a:t>今咱在此日要歡喜吟詩</a:t>
            </a:r>
          </a:p>
          <a:p>
            <a:pPr marL="0" indent="0" algn="ctr">
              <a:buNone/>
            </a:pPr>
            <a:r>
              <a:rPr lang="zh-TW" altLang="en-US" sz="5400" dirty="0">
                <a:latin typeface="楷体" panose="02010609060101010101" pitchFamily="49" charset="-122"/>
                <a:ea typeface="楷体" panose="02010609060101010101" pitchFamily="49" charset="-122"/>
              </a:rPr>
              <a:t>要歡喜吟詩</a:t>
            </a:r>
          </a:p>
        </p:txBody>
      </p:sp>
    </p:spTree>
    <p:extLst>
      <p:ext uri="{BB962C8B-B14F-4D97-AF65-F5344CB8AC3E}">
        <p14:creationId xmlns:p14="http://schemas.microsoft.com/office/powerpoint/2010/main" val="112713990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這是耶和華所定的日子</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這是耶和華所定的日子</a:t>
            </a:r>
          </a:p>
          <a:p>
            <a:pPr marL="0" indent="0" algn="ctr">
              <a:buNone/>
            </a:pPr>
            <a:r>
              <a:rPr lang="zh-TW" altLang="en-US" sz="5400" dirty="0">
                <a:latin typeface="楷体" panose="02010609060101010101" pitchFamily="49" charset="-122"/>
                <a:ea typeface="楷体" panose="02010609060101010101" pitchFamily="49" charset="-122"/>
              </a:rPr>
              <a:t>今咱在此日要歡喜吟詩</a:t>
            </a:r>
          </a:p>
          <a:p>
            <a:pPr marL="0" indent="0" algn="ctr">
              <a:buNone/>
            </a:pPr>
            <a:r>
              <a:rPr lang="zh-TW" altLang="en-US" sz="5400" dirty="0">
                <a:latin typeface="楷体" panose="02010609060101010101" pitchFamily="49" charset="-122"/>
                <a:ea typeface="楷体" panose="02010609060101010101" pitchFamily="49" charset="-122"/>
              </a:rPr>
              <a:t>這是耶和華</a:t>
            </a:r>
          </a:p>
          <a:p>
            <a:pPr marL="0" indent="0" algn="ctr">
              <a:buNone/>
            </a:pPr>
            <a:r>
              <a:rPr lang="zh-TW" altLang="en-US" sz="5400" dirty="0">
                <a:latin typeface="楷体" panose="02010609060101010101" pitchFamily="49" charset="-122"/>
                <a:ea typeface="楷体" panose="02010609060101010101" pitchFamily="49" charset="-122"/>
              </a:rPr>
              <a:t>這是耶和華所定的日子</a:t>
            </a:r>
          </a:p>
        </p:txBody>
      </p:sp>
    </p:spTree>
    <p:extLst>
      <p:ext uri="{BB962C8B-B14F-4D97-AF65-F5344CB8AC3E}">
        <p14:creationId xmlns:p14="http://schemas.microsoft.com/office/powerpoint/2010/main" val="139909572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35</TotalTime>
  <Words>523</Words>
  <Application>Microsoft Office PowerPoint</Application>
  <PresentationFormat>On-screen Show (4:3)</PresentationFormat>
  <Paragraphs>30</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這是耶和華所定的日子</vt:lpstr>
      <vt:lpstr>這是耶和華所定的日子</vt:lpstr>
      <vt:lpstr>這是耶和華所定的日子</vt:lpstr>
      <vt:lpstr>這是耶和華所定的日子</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10</cp:revision>
  <dcterms:created xsi:type="dcterms:W3CDTF">2015-02-07T13:24:58Z</dcterms:created>
  <dcterms:modified xsi:type="dcterms:W3CDTF">2015-10-06T11:50:39Z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