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13274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681913" cy="990095"/>
          </a:xfrm>
        </p:spPr>
        <p:txBody>
          <a:bodyPr/>
          <a:lstStyle/>
          <a:p>
            <a:pPr algn="ctr"/>
            <a:r>
              <a:rPr lang="zh-TW" altLang="en-US" dirty="0">
                <a:latin typeface="楷体" panose="02010609060101010101" pitchFamily="49" charset="-122"/>
                <a:ea typeface="楷体" panose="02010609060101010101" pitchFamily="49" charset="-122"/>
              </a:rPr>
              <a:t>不變的愛</a:t>
            </a:r>
            <a:endParaRPr lang="zh-TW" altLang="en-US" dirty="0">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不變的愛</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主的愛疼堅定不</a:t>
            </a:r>
            <a:r>
              <a:rPr lang="zh-TW" altLang="en-US" sz="5400" dirty="0" smtClean="0">
                <a:latin typeface="楷体" panose="02010609060101010101" pitchFamily="49" charset="-122"/>
                <a:ea typeface="楷体" panose="02010609060101010101" pitchFamily="49" charset="-122"/>
              </a:rPr>
              <a:t>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的憐憫也永不</a:t>
            </a:r>
            <a:r>
              <a:rPr lang="zh-TW" altLang="en-US" sz="5400" dirty="0" smtClean="0">
                <a:latin typeface="楷体" panose="02010609060101010101" pitchFamily="49" charset="-122"/>
                <a:ea typeface="楷体" panose="02010609060101010101" pitchFamily="49" charset="-122"/>
              </a:rPr>
              <a:t>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每早起攏是新</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更</a:t>
            </a:r>
            <a:r>
              <a:rPr lang="zh-TW" altLang="en-US" sz="5400" dirty="0">
                <a:latin typeface="楷体" panose="02010609060101010101" pitchFamily="49" charset="-122"/>
                <a:ea typeface="楷体" panose="02010609060101010101" pitchFamily="49" charset="-122"/>
              </a:rPr>
              <a:t>新的早</a:t>
            </a:r>
            <a:r>
              <a:rPr lang="zh-TW" altLang="en-US" sz="5400" dirty="0" smtClean="0">
                <a:latin typeface="楷体" panose="02010609060101010101" pitchFamily="49" charset="-122"/>
                <a:ea typeface="楷体" panose="02010609060101010101" pitchFamily="49" charset="-122"/>
              </a:rPr>
              <a:t>起</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不變的愛</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7432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主的信實極濶</a:t>
            </a:r>
            <a:r>
              <a:rPr lang="zh-TW" altLang="en-US" sz="5400" dirty="0" smtClean="0">
                <a:latin typeface="楷体" panose="02010609060101010101" pitchFamily="49" charset="-122"/>
                <a:ea typeface="楷体" panose="02010609060101010101" pitchFamily="49" charset="-122"/>
              </a:rPr>
              <a:t>大</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主的信實極大</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5021605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287</TotalTime>
  <Words>359</Words>
  <Application>Microsoft Office PowerPoint</Application>
  <PresentationFormat>On-screen Show (4:3)</PresentationFormat>
  <Paragraphs>21</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不變的愛</vt:lpstr>
      <vt:lpstr>不變的愛</vt:lpstr>
      <vt:lpstr>不變的愛</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38</cp:revision>
  <dcterms:created xsi:type="dcterms:W3CDTF">2015-02-07T13:24:58Z</dcterms:created>
  <dcterms:modified xsi:type="dcterms:W3CDTF">2015-07-23T23:04:12Z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