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3/28/2015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3/28/2015 9:31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3/28/2015 10:07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3/28/2015 10:07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3/28/2015 9:44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3/28/2015 10:07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3/28/2015 9:47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3/28/2015 10:07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3/28/2015 9:53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3/28/2015 9:53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514600"/>
            <a:ext cx="7681913" cy="913895"/>
          </a:xfrm>
        </p:spPr>
        <p:txBody>
          <a:bodyPr/>
          <a:lstStyle/>
          <a:p>
            <a:pPr algn="ctr"/>
            <a:r>
              <a:rPr lang="zh-TW" altLang="en-US" dirty="0">
                <a:effectLst/>
                <a:latin typeface="楷体" panose="02010609060101010101" pitchFamily="49" charset="-122"/>
                <a:ea typeface="楷体" panose="02010609060101010101" pitchFamily="49" charset="-122"/>
              </a:rPr>
              <a:t>怎能安</a:t>
            </a:r>
            <a:r>
              <a:rPr lang="zh-TW" altLang="en-US" dirty="0" smtClean="0">
                <a:effectLst/>
                <a:latin typeface="楷体" panose="02010609060101010101" pitchFamily="49" charset="-122"/>
                <a:ea typeface="楷体" panose="02010609060101010101" pitchFamily="49" charset="-122"/>
              </a:rPr>
              <a:t>呢</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怎能安呢</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1 </a:t>
            </a:r>
            <a:r>
              <a:rPr lang="zh-TW" altLang="en-US" sz="5400" dirty="0">
                <a:latin typeface="楷体" panose="02010609060101010101" pitchFamily="49" charset="-122"/>
                <a:ea typeface="楷体" panose="02010609060101010101" pitchFamily="49" charset="-122"/>
              </a:rPr>
              <a:t>怎能</a:t>
            </a:r>
            <a:r>
              <a:rPr lang="zh-TW" altLang="en-US" sz="5400" dirty="0" smtClean="0">
                <a:latin typeface="楷体" panose="02010609060101010101" pitchFamily="49" charset="-122"/>
                <a:ea typeface="楷体" panose="02010609060101010101" pitchFamily="49" charset="-122"/>
              </a:rPr>
              <a:t>安</a:t>
            </a:r>
            <a:r>
              <a:rPr lang="zh-TW" altLang="en-US" sz="5400" dirty="0">
                <a:latin typeface="楷体" panose="02010609060101010101" pitchFamily="49" charset="-122"/>
                <a:ea typeface="楷体" panose="02010609060101010101" pitchFamily="49" charset="-122"/>
              </a:rPr>
              <a:t>尼</a:t>
            </a:r>
            <a:r>
              <a:rPr lang="zh-TW" altLang="en-US" sz="5400" dirty="0" smtClean="0">
                <a:latin typeface="楷体" panose="02010609060101010101" pitchFamily="49" charset="-122"/>
                <a:ea typeface="楷体" panose="02010609060101010101" pitchFamily="49" charset="-122"/>
              </a:rPr>
              <a:t>我得恩惠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於救主耶穌的寶</a:t>
            </a:r>
            <a:r>
              <a:rPr lang="zh-TW" altLang="en-US" sz="5400" dirty="0" smtClean="0">
                <a:latin typeface="楷体" panose="02010609060101010101" pitchFamily="49" charset="-122"/>
                <a:ea typeface="楷体" panose="02010609060101010101" pitchFamily="49" charset="-122"/>
              </a:rPr>
              <a:t>血</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俾我連累受苦慘死</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身驅破</a:t>
            </a:r>
            <a:r>
              <a:rPr lang="zh-TW" altLang="en-US" sz="5400" dirty="0" smtClean="0">
                <a:latin typeface="楷体" panose="02010609060101010101" pitchFamily="49" charset="-122"/>
                <a:ea typeface="楷体" panose="02010609060101010101" pitchFamily="49" charset="-122"/>
              </a:rPr>
              <a:t>開流血與水</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怎能安呢</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奇妙愛疼怎</a:t>
            </a:r>
            <a:r>
              <a:rPr lang="zh-TW" altLang="en-US" sz="5400" dirty="0">
                <a:latin typeface="楷体" panose="02010609060101010101" pitchFamily="49" charset="-122"/>
                <a:ea typeface="楷体" panose="02010609060101010101" pitchFamily="49" charset="-122"/>
              </a:rPr>
              <a:t>能安尼</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我主上</a:t>
            </a:r>
            <a:r>
              <a:rPr lang="zh-TW" altLang="en-US" sz="5400" dirty="0" smtClean="0">
                <a:latin typeface="楷体" panose="02010609060101010101" pitchFamily="49" charset="-122"/>
                <a:ea typeface="楷体" panose="02010609060101010101" pitchFamily="49" charset="-122"/>
              </a:rPr>
              <a:t>帝肯替我死</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奇妙愛</a:t>
            </a:r>
            <a:r>
              <a:rPr lang="zh-TW" altLang="en-US" sz="5400" dirty="0" smtClean="0">
                <a:latin typeface="楷体" panose="02010609060101010101" pitchFamily="49" charset="-122"/>
                <a:ea typeface="楷体" panose="02010609060101010101" pitchFamily="49" charset="-122"/>
              </a:rPr>
              <a:t>疼怎</a:t>
            </a:r>
            <a:r>
              <a:rPr lang="zh-TW" altLang="en-US" sz="5400" dirty="0">
                <a:latin typeface="楷体" panose="02010609060101010101" pitchFamily="49" charset="-122"/>
                <a:ea typeface="楷体" panose="02010609060101010101" pitchFamily="49" charset="-122"/>
              </a:rPr>
              <a:t>能安尼</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我主上</a:t>
            </a:r>
            <a:r>
              <a:rPr lang="zh-TW" altLang="en-US" sz="5400" dirty="0" smtClean="0">
                <a:latin typeface="楷体" panose="02010609060101010101" pitchFamily="49" charset="-122"/>
                <a:ea typeface="楷体" panose="02010609060101010101" pitchFamily="49" charset="-122"/>
              </a:rPr>
              <a:t>帝肯替我死</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64091590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怎能安呢</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2 </a:t>
            </a:r>
            <a:r>
              <a:rPr lang="zh-TW" altLang="en-US" sz="5400" dirty="0" smtClean="0">
                <a:latin typeface="楷体" panose="02010609060101010101" pitchFamily="49" charset="-122"/>
                <a:ea typeface="楷体" panose="02010609060101010101" pitchFamily="49" charset="-122"/>
              </a:rPr>
              <a:t>耶穌離開天父座位</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顯</a:t>
            </a:r>
            <a:r>
              <a:rPr lang="zh-TW" altLang="en-US" sz="5400" dirty="0" smtClean="0">
                <a:latin typeface="楷体" panose="02010609060101010101" pitchFamily="49" charset="-122"/>
                <a:ea typeface="楷体" panose="02010609060101010101" pitchFamily="49" charset="-122"/>
              </a:rPr>
              <a:t>出無限奇妙恩惠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傾</a:t>
            </a:r>
            <a:r>
              <a:rPr lang="zh-TW" altLang="en-US" sz="5400" dirty="0" smtClean="0">
                <a:latin typeface="楷体" panose="02010609060101010101" pitchFamily="49" charset="-122"/>
                <a:ea typeface="楷体" panose="02010609060101010101" pitchFamily="49" charset="-122"/>
              </a:rPr>
              <a:t>空自己犧牲流血</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為</a:t>
            </a:r>
            <a:r>
              <a:rPr lang="zh-TW" altLang="en-US" sz="5400" dirty="0" smtClean="0">
                <a:latin typeface="楷体" panose="02010609060101010101" pitchFamily="49" charset="-122"/>
                <a:ea typeface="楷体" panose="02010609060101010101" pitchFamily="49" charset="-122"/>
              </a:rPr>
              <a:t>欲拯救墮落人類</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63674647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怎能安呢</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恩典慈悲極深極大</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對天降</a:t>
            </a:r>
            <a:r>
              <a:rPr lang="zh-TW" altLang="en-US" sz="5400" dirty="0" smtClean="0">
                <a:latin typeface="楷体" panose="02010609060101010101" pitchFamily="49" charset="-122"/>
                <a:ea typeface="楷体" panose="02010609060101010101" pitchFamily="49" charset="-122"/>
              </a:rPr>
              <a:t>世用愛尋我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奇妙愛</a:t>
            </a:r>
            <a:r>
              <a:rPr lang="zh-TW" altLang="en-US" sz="5400" dirty="0" smtClean="0">
                <a:latin typeface="楷体" panose="02010609060101010101" pitchFamily="49" charset="-122"/>
                <a:ea typeface="楷体" panose="02010609060101010101" pitchFamily="49" charset="-122"/>
              </a:rPr>
              <a:t>疼怎</a:t>
            </a:r>
            <a:r>
              <a:rPr lang="zh-TW" altLang="en-US" sz="5400" dirty="0">
                <a:latin typeface="楷体" panose="02010609060101010101" pitchFamily="49" charset="-122"/>
                <a:ea typeface="楷体" panose="02010609060101010101" pitchFamily="49" charset="-122"/>
              </a:rPr>
              <a:t>能安尼</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我主上</a:t>
            </a:r>
            <a:r>
              <a:rPr lang="zh-TW" altLang="en-US" sz="5400" dirty="0" smtClean="0">
                <a:latin typeface="楷体" panose="02010609060101010101" pitchFamily="49" charset="-122"/>
                <a:ea typeface="楷体" panose="02010609060101010101" pitchFamily="49" charset="-122"/>
              </a:rPr>
              <a:t>帝肯替我死</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715166598"/>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怎能安呢</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3 </a:t>
            </a:r>
            <a:r>
              <a:rPr lang="zh-TW" altLang="en-US" sz="5400" dirty="0" smtClean="0">
                <a:latin typeface="楷体" panose="02010609060101010101" pitchFamily="49" charset="-122"/>
                <a:ea typeface="楷体" panose="02010609060101010101" pitchFamily="49" charset="-122"/>
              </a:rPr>
              <a:t>我的靈魂久久受禁</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罪惡</a:t>
            </a:r>
            <a:r>
              <a:rPr lang="zh-TW" altLang="en-US" sz="5400" dirty="0" smtClean="0">
                <a:latin typeface="楷体" panose="02010609060101010101" pitchFamily="49" charset="-122"/>
                <a:ea typeface="楷体" panose="02010609060101010101" pitchFamily="49" charset="-122"/>
              </a:rPr>
              <a:t>捆縛</a:t>
            </a:r>
            <a:r>
              <a:rPr lang="zh-TW" altLang="en-US" sz="5400" dirty="0">
                <a:latin typeface="楷体" panose="02010609060101010101" pitchFamily="49" charset="-122"/>
                <a:ea typeface="楷体" panose="02010609060101010101" pitchFamily="49" charset="-122"/>
              </a:rPr>
              <a:t>黑暗真</a:t>
            </a:r>
            <a:r>
              <a:rPr lang="zh-TW" altLang="en-US" sz="5400" dirty="0" smtClean="0">
                <a:latin typeface="楷体" panose="02010609060101010101" pitchFamily="49" charset="-122"/>
                <a:ea typeface="楷体" panose="02010609060101010101" pitchFamily="49" charset="-122"/>
              </a:rPr>
              <a:t>深</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受主光</a:t>
            </a:r>
            <a:r>
              <a:rPr lang="zh-TW" altLang="en-US" sz="5400" dirty="0" smtClean="0">
                <a:latin typeface="楷体" panose="02010609060101010101" pitchFamily="49" charset="-122"/>
                <a:ea typeface="楷体" panose="02010609060101010101" pitchFamily="49" charset="-122"/>
              </a:rPr>
              <a:t>明黑暗四散</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祢大權</a:t>
            </a:r>
            <a:r>
              <a:rPr lang="zh-TW" altLang="en-US" sz="5400" dirty="0" smtClean="0">
                <a:latin typeface="楷体" panose="02010609060101010101" pitchFamily="49" charset="-122"/>
                <a:ea typeface="楷体" panose="02010609060101010101" pitchFamily="49" charset="-122"/>
              </a:rPr>
              <a:t>能俾我復活</a:t>
            </a:r>
            <a:endParaRPr lang="en-US" altLang="zh-TW" sz="5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083478003"/>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怎能安呢</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鎖鏈脫離自由歡喜</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起</a:t>
            </a:r>
            <a:r>
              <a:rPr lang="zh-TW" altLang="en-US" sz="5400" dirty="0" smtClean="0">
                <a:latin typeface="楷体" panose="02010609060101010101" pitchFamily="49" charset="-122"/>
                <a:ea typeface="楷体" panose="02010609060101010101" pitchFamily="49" charset="-122"/>
              </a:rPr>
              <a:t>來進前緊緊隨祢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奇妙愛</a:t>
            </a:r>
            <a:r>
              <a:rPr lang="zh-TW" altLang="en-US" sz="5400" dirty="0" smtClean="0">
                <a:latin typeface="楷体" panose="02010609060101010101" pitchFamily="49" charset="-122"/>
                <a:ea typeface="楷体" panose="02010609060101010101" pitchFamily="49" charset="-122"/>
              </a:rPr>
              <a:t>疼怎</a:t>
            </a:r>
            <a:r>
              <a:rPr lang="zh-TW" altLang="en-US" sz="5400" dirty="0">
                <a:latin typeface="楷体" panose="02010609060101010101" pitchFamily="49" charset="-122"/>
                <a:ea typeface="楷体" panose="02010609060101010101" pitchFamily="49" charset="-122"/>
              </a:rPr>
              <a:t>能安尼</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我主上</a:t>
            </a:r>
            <a:r>
              <a:rPr lang="zh-TW" altLang="en-US" sz="5400" dirty="0" smtClean="0">
                <a:latin typeface="楷体" panose="02010609060101010101" pitchFamily="49" charset="-122"/>
                <a:ea typeface="楷体" panose="02010609060101010101" pitchFamily="49" charset="-122"/>
              </a:rPr>
              <a:t>帝肯替我死</a:t>
            </a:r>
            <a:endParaRPr lang="en-US" altLang="zh-TW" sz="5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696574690"/>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怎能安呢</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4 </a:t>
            </a:r>
            <a:r>
              <a:rPr lang="zh-TW" altLang="en-US" sz="5400" dirty="0" smtClean="0">
                <a:latin typeface="楷体" panose="02010609060101010101" pitchFamily="49" charset="-122"/>
                <a:ea typeface="楷体" panose="02010609060101010101" pitchFamily="49" charset="-122"/>
              </a:rPr>
              <a:t>我免驚惶定罪痛苦</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耶穌屬</a:t>
            </a:r>
            <a:r>
              <a:rPr lang="zh-TW" altLang="en-US" sz="5400" dirty="0" smtClean="0">
                <a:latin typeface="楷体" panose="02010609060101010101" pitchFamily="49" charset="-122"/>
                <a:ea typeface="楷体" panose="02010609060101010101" pitchFamily="49" charset="-122"/>
              </a:rPr>
              <a:t>我攏免煩惱</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活命主</a:t>
            </a:r>
            <a:r>
              <a:rPr lang="zh-TW" altLang="en-US" sz="5400" dirty="0" smtClean="0">
                <a:latin typeface="楷体" panose="02010609060101010101" pitchFamily="49" charset="-122"/>
                <a:ea typeface="楷体" panose="02010609060101010101" pitchFamily="49" charset="-122"/>
              </a:rPr>
              <a:t>宰賜我永活</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靠</a:t>
            </a:r>
            <a:r>
              <a:rPr lang="zh-TW" altLang="en-US" sz="5400" dirty="0" smtClean="0">
                <a:latin typeface="楷体" panose="02010609060101010101" pitchFamily="49" charset="-122"/>
                <a:ea typeface="楷体" panose="02010609060101010101" pitchFamily="49" charset="-122"/>
              </a:rPr>
              <a:t>祂稱義聖潔榮華</a:t>
            </a:r>
            <a:endParaRPr lang="en-US" altLang="zh-TW" sz="5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800581763"/>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怎能安呢</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39317"/>
            <a:ext cx="8382000" cy="4404283"/>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好膽近倚永遠寶座</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承</a:t>
            </a:r>
            <a:r>
              <a:rPr lang="zh-TW" altLang="en-US" sz="5400" dirty="0" smtClean="0">
                <a:latin typeface="楷体" panose="02010609060101010101" pitchFamily="49" charset="-122"/>
                <a:ea typeface="楷体" panose="02010609060101010101" pitchFamily="49" charset="-122"/>
              </a:rPr>
              <a:t>受冕旒吟詩讚美</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奇</a:t>
            </a:r>
            <a:r>
              <a:rPr lang="zh-TW" altLang="en-US" sz="5400" dirty="0">
                <a:latin typeface="楷体" panose="02010609060101010101" pitchFamily="49" charset="-122"/>
                <a:ea typeface="楷体" panose="02010609060101010101" pitchFamily="49" charset="-122"/>
              </a:rPr>
              <a:t>妙愛</a:t>
            </a:r>
            <a:r>
              <a:rPr lang="zh-TW" altLang="en-US" sz="5400" dirty="0" smtClean="0">
                <a:latin typeface="楷体" panose="02010609060101010101" pitchFamily="49" charset="-122"/>
                <a:ea typeface="楷体" panose="02010609060101010101" pitchFamily="49" charset="-122"/>
              </a:rPr>
              <a:t>疼怎能安尼</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我主上</a:t>
            </a:r>
            <a:r>
              <a:rPr lang="zh-TW" altLang="en-US" sz="5400" dirty="0" smtClean="0">
                <a:latin typeface="楷体" panose="02010609060101010101" pitchFamily="49" charset="-122"/>
                <a:ea typeface="楷体" panose="02010609060101010101" pitchFamily="49" charset="-122"/>
              </a:rPr>
              <a:t>帝肯替我死</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阿們</a:t>
            </a:r>
            <a:endParaRPr lang="en-US" altLang="zh-TW" sz="5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72371451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114</TotalTime>
  <Words>1216</Words>
  <Application>Microsoft Office PowerPoint</Application>
  <PresentationFormat>On-screen Show (4:3)</PresentationFormat>
  <Paragraphs>78</Paragraphs>
  <Slides>9</Slides>
  <Notes>9</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1_Purple Template 1 Trebuchet</vt:lpstr>
      <vt:lpstr>White with Courier font for code slides</vt:lpstr>
      <vt:lpstr>怎能安呢</vt:lpstr>
      <vt:lpstr>怎能安呢</vt:lpstr>
      <vt:lpstr>怎能安呢</vt:lpstr>
      <vt:lpstr>怎能安呢</vt:lpstr>
      <vt:lpstr>怎能安呢</vt:lpstr>
      <vt:lpstr>怎能安呢</vt:lpstr>
      <vt:lpstr>怎能安呢</vt:lpstr>
      <vt:lpstr>怎能安呢</vt:lpstr>
      <vt:lpstr>怎能安呢</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Chingsville</cp:lastModifiedBy>
  <cp:revision>20</cp:revision>
  <dcterms:created xsi:type="dcterms:W3CDTF">2015-02-07T13:24:58Z</dcterms:created>
  <dcterms:modified xsi:type="dcterms:W3CDTF">2015-03-28T14:07:58Z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