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9:31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10:07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10:07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9:44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10:07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9:47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10:07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4600"/>
            <a:ext cx="7681913" cy="913895"/>
          </a:xfrm>
        </p:spPr>
        <p:txBody>
          <a:bodyPr/>
          <a:lstStyle/>
          <a:p>
            <a:pPr algn="ctr"/>
            <a:r>
              <a:rPr lang="zh-TW" altLang="en-US" dirty="0">
                <a:effectLst/>
                <a:latin typeface="楷体" panose="02010609060101010101" pitchFamily="49" charset="-122"/>
                <a:ea typeface="楷体" panose="02010609060101010101" pitchFamily="49" charset="-122"/>
              </a:rPr>
              <a:t>怎能安</a:t>
            </a:r>
            <a:r>
              <a:rPr lang="zh-TW" altLang="en-US" dirty="0" smtClean="0">
                <a:effectLst/>
                <a:latin typeface="楷体" panose="02010609060101010101" pitchFamily="49" charset="-122"/>
                <a:ea typeface="楷体" panose="02010609060101010101" pitchFamily="49" charset="-122"/>
              </a:rPr>
              <a:t>呢</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怎能</a:t>
            </a:r>
            <a:r>
              <a:rPr lang="zh-TW" altLang="en-US" sz="5400" dirty="0" smtClean="0">
                <a:latin typeface="楷体" panose="02010609060101010101" pitchFamily="49" charset="-122"/>
                <a:ea typeface="楷体" panose="02010609060101010101" pitchFamily="49" charset="-122"/>
              </a:rPr>
              <a:t>安</a:t>
            </a:r>
            <a:r>
              <a:rPr lang="zh-TW" altLang="en-US" sz="5400" dirty="0">
                <a:latin typeface="楷体" panose="02010609060101010101" pitchFamily="49" charset="-122"/>
                <a:ea typeface="楷体" panose="02010609060101010101" pitchFamily="49" charset="-122"/>
              </a:rPr>
              <a:t>尼</a:t>
            </a:r>
            <a:r>
              <a:rPr lang="zh-TW" altLang="en-US" sz="5400" dirty="0" smtClean="0">
                <a:latin typeface="楷体" panose="02010609060101010101" pitchFamily="49" charset="-122"/>
                <a:ea typeface="楷体" panose="02010609060101010101" pitchFamily="49" charset="-122"/>
              </a:rPr>
              <a:t>我得恩惠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於救主耶穌的寶</a:t>
            </a:r>
            <a:r>
              <a:rPr lang="zh-TW" altLang="en-US" sz="5400" dirty="0" smtClean="0">
                <a:latin typeface="楷体" panose="02010609060101010101" pitchFamily="49" charset="-122"/>
                <a:ea typeface="楷体" panose="02010609060101010101" pitchFamily="49" charset="-122"/>
              </a:rPr>
              <a:t>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俾我連累受苦慘死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身驅破</a:t>
            </a:r>
            <a:r>
              <a:rPr lang="zh-TW" altLang="en-US" sz="5400" dirty="0" smtClean="0">
                <a:latin typeface="楷体" panose="02010609060101010101" pitchFamily="49" charset="-122"/>
                <a:ea typeface="楷体" panose="02010609060101010101" pitchFamily="49" charset="-122"/>
              </a:rPr>
              <a:t>開流血與水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奇妙愛疼怎</a:t>
            </a:r>
            <a:r>
              <a:rPr lang="zh-TW" altLang="en-US" sz="5400" dirty="0">
                <a:latin typeface="楷体" panose="02010609060101010101" pitchFamily="49" charset="-122"/>
                <a:ea typeface="楷体" panose="02010609060101010101" pitchFamily="49" charset="-122"/>
              </a:rPr>
              <a:t>能安尼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我主上</a:t>
            </a:r>
            <a:r>
              <a:rPr lang="zh-TW" altLang="en-US" sz="5400" dirty="0" smtClean="0">
                <a:latin typeface="楷体" panose="02010609060101010101" pitchFamily="49" charset="-122"/>
                <a:ea typeface="楷体" panose="02010609060101010101" pitchFamily="49" charset="-122"/>
              </a:rPr>
              <a:t>帝肯替我死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奇妙愛</a:t>
            </a:r>
            <a:r>
              <a:rPr lang="zh-TW" altLang="en-US" sz="5400" dirty="0" smtClean="0">
                <a:latin typeface="楷体" panose="02010609060101010101" pitchFamily="49" charset="-122"/>
                <a:ea typeface="楷体" panose="02010609060101010101" pitchFamily="49" charset="-122"/>
              </a:rPr>
              <a:t>疼怎</a:t>
            </a:r>
            <a:r>
              <a:rPr lang="zh-TW" altLang="en-US" sz="5400" dirty="0">
                <a:latin typeface="楷体" panose="02010609060101010101" pitchFamily="49" charset="-122"/>
                <a:ea typeface="楷体" panose="02010609060101010101" pitchFamily="49" charset="-122"/>
              </a:rPr>
              <a:t>能安尼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我主上</a:t>
            </a:r>
            <a:r>
              <a:rPr lang="zh-TW" altLang="en-US" sz="5400" dirty="0" smtClean="0">
                <a:latin typeface="楷体" panose="02010609060101010101" pitchFamily="49" charset="-122"/>
                <a:ea typeface="楷体" panose="02010609060101010101" pitchFamily="49" charset="-122"/>
              </a:rPr>
              <a:t>帝肯替我死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4091590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耶穌離開天父座位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顯</a:t>
            </a:r>
            <a:r>
              <a:rPr lang="zh-TW" altLang="en-US" sz="5400" dirty="0" smtClean="0">
                <a:latin typeface="楷体" panose="02010609060101010101" pitchFamily="49" charset="-122"/>
                <a:ea typeface="楷体" panose="02010609060101010101" pitchFamily="49" charset="-122"/>
              </a:rPr>
              <a:t>出無限奇妙恩惠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傾</a:t>
            </a:r>
            <a:r>
              <a:rPr lang="zh-TW" altLang="en-US" sz="5400" dirty="0" smtClean="0">
                <a:latin typeface="楷体" panose="02010609060101010101" pitchFamily="49" charset="-122"/>
                <a:ea typeface="楷体" panose="02010609060101010101" pitchFamily="49" charset="-122"/>
              </a:rPr>
              <a:t>空自己犧牲流血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為</a:t>
            </a:r>
            <a:r>
              <a:rPr lang="zh-TW" altLang="en-US" sz="5400" dirty="0" smtClean="0">
                <a:latin typeface="楷体" panose="02010609060101010101" pitchFamily="49" charset="-122"/>
                <a:ea typeface="楷体" panose="02010609060101010101" pitchFamily="49" charset="-122"/>
              </a:rPr>
              <a:t>欲拯救墮落人類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3674647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恩典慈悲極深極大</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對天降</a:t>
            </a:r>
            <a:r>
              <a:rPr lang="zh-TW" altLang="en-US" sz="5400" dirty="0" smtClean="0">
                <a:latin typeface="楷体" panose="02010609060101010101" pitchFamily="49" charset="-122"/>
                <a:ea typeface="楷体" panose="02010609060101010101" pitchFamily="49" charset="-122"/>
              </a:rPr>
              <a:t>世用愛尋我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奇妙愛</a:t>
            </a:r>
            <a:r>
              <a:rPr lang="zh-TW" altLang="en-US" sz="5400" dirty="0" smtClean="0">
                <a:latin typeface="楷体" panose="02010609060101010101" pitchFamily="49" charset="-122"/>
                <a:ea typeface="楷体" panose="02010609060101010101" pitchFamily="49" charset="-122"/>
              </a:rPr>
              <a:t>疼怎</a:t>
            </a:r>
            <a:r>
              <a:rPr lang="zh-TW" altLang="en-US" sz="5400" dirty="0">
                <a:latin typeface="楷体" panose="02010609060101010101" pitchFamily="49" charset="-122"/>
                <a:ea typeface="楷体" panose="02010609060101010101" pitchFamily="49" charset="-122"/>
              </a:rPr>
              <a:t>能安尼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我主上</a:t>
            </a:r>
            <a:r>
              <a:rPr lang="zh-TW" altLang="en-US" sz="5400" dirty="0" smtClean="0">
                <a:latin typeface="楷体" panose="02010609060101010101" pitchFamily="49" charset="-122"/>
                <a:ea typeface="楷体" panose="02010609060101010101" pitchFamily="49" charset="-122"/>
              </a:rPr>
              <a:t>帝肯替我死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71516659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我的靈魂久久受禁</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罪惡</a:t>
            </a:r>
            <a:r>
              <a:rPr lang="zh-TW" altLang="en-US" sz="5400" dirty="0" smtClean="0">
                <a:latin typeface="楷体" panose="02010609060101010101" pitchFamily="49" charset="-122"/>
                <a:ea typeface="楷体" panose="02010609060101010101" pitchFamily="49" charset="-122"/>
              </a:rPr>
              <a:t>捆縛</a:t>
            </a:r>
            <a:r>
              <a:rPr lang="zh-TW" altLang="en-US" sz="5400" dirty="0">
                <a:latin typeface="楷体" panose="02010609060101010101" pitchFamily="49" charset="-122"/>
                <a:ea typeface="楷体" panose="02010609060101010101" pitchFamily="49" charset="-122"/>
              </a:rPr>
              <a:t>黑暗真</a:t>
            </a:r>
            <a:r>
              <a:rPr lang="zh-TW" altLang="en-US" sz="5400" dirty="0" smtClean="0">
                <a:latin typeface="楷体" panose="02010609060101010101" pitchFamily="49" charset="-122"/>
                <a:ea typeface="楷体" panose="02010609060101010101" pitchFamily="49" charset="-122"/>
              </a:rPr>
              <a:t>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受主光</a:t>
            </a:r>
            <a:r>
              <a:rPr lang="zh-TW" altLang="en-US" sz="5400" dirty="0" smtClean="0">
                <a:latin typeface="楷体" panose="02010609060101010101" pitchFamily="49" charset="-122"/>
                <a:ea typeface="楷体" panose="02010609060101010101" pitchFamily="49" charset="-122"/>
              </a:rPr>
              <a:t>明黑暗四散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祢大權</a:t>
            </a:r>
            <a:r>
              <a:rPr lang="zh-TW" altLang="en-US" sz="5400" dirty="0" smtClean="0">
                <a:latin typeface="楷体" panose="02010609060101010101" pitchFamily="49" charset="-122"/>
                <a:ea typeface="楷体" panose="02010609060101010101" pitchFamily="49" charset="-122"/>
              </a:rPr>
              <a:t>能俾我復活</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8347800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鎖鏈脫離自由歡喜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起</a:t>
            </a:r>
            <a:r>
              <a:rPr lang="zh-TW" altLang="en-US" sz="5400" dirty="0" smtClean="0">
                <a:latin typeface="楷体" panose="02010609060101010101" pitchFamily="49" charset="-122"/>
                <a:ea typeface="楷体" panose="02010609060101010101" pitchFamily="49" charset="-122"/>
              </a:rPr>
              <a:t>來進前緊緊隨祢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奇妙愛</a:t>
            </a:r>
            <a:r>
              <a:rPr lang="zh-TW" altLang="en-US" sz="5400" dirty="0" smtClean="0">
                <a:latin typeface="楷体" panose="02010609060101010101" pitchFamily="49" charset="-122"/>
                <a:ea typeface="楷体" panose="02010609060101010101" pitchFamily="49" charset="-122"/>
              </a:rPr>
              <a:t>疼怎</a:t>
            </a:r>
            <a:r>
              <a:rPr lang="zh-TW" altLang="en-US" sz="5400" dirty="0">
                <a:latin typeface="楷体" panose="02010609060101010101" pitchFamily="49" charset="-122"/>
                <a:ea typeface="楷体" panose="02010609060101010101" pitchFamily="49" charset="-122"/>
              </a:rPr>
              <a:t>能安尼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我主上</a:t>
            </a:r>
            <a:r>
              <a:rPr lang="zh-TW" altLang="en-US" sz="5400" dirty="0" smtClean="0">
                <a:latin typeface="楷体" panose="02010609060101010101" pitchFamily="49" charset="-122"/>
                <a:ea typeface="楷体" panose="02010609060101010101" pitchFamily="49" charset="-122"/>
              </a:rPr>
              <a:t>帝肯替我死</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9657469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4 </a:t>
            </a:r>
            <a:r>
              <a:rPr lang="zh-TW" altLang="en-US" sz="5400" dirty="0" smtClean="0">
                <a:latin typeface="楷体" panose="02010609060101010101" pitchFamily="49" charset="-122"/>
                <a:ea typeface="楷体" panose="02010609060101010101" pitchFamily="49" charset="-122"/>
              </a:rPr>
              <a:t>我免驚惶定罪痛苦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耶穌屬</a:t>
            </a:r>
            <a:r>
              <a:rPr lang="zh-TW" altLang="en-US" sz="5400" dirty="0" smtClean="0">
                <a:latin typeface="楷体" panose="02010609060101010101" pitchFamily="49" charset="-122"/>
                <a:ea typeface="楷体" panose="02010609060101010101" pitchFamily="49" charset="-122"/>
              </a:rPr>
              <a:t>我攏免煩惱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活命主</a:t>
            </a:r>
            <a:r>
              <a:rPr lang="zh-TW" altLang="en-US" sz="5400" dirty="0" smtClean="0">
                <a:latin typeface="楷体" panose="02010609060101010101" pitchFamily="49" charset="-122"/>
                <a:ea typeface="楷体" panose="02010609060101010101" pitchFamily="49" charset="-122"/>
              </a:rPr>
              <a:t>宰賜我永活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靠</a:t>
            </a:r>
            <a:r>
              <a:rPr lang="zh-TW" altLang="en-US" sz="5400" dirty="0" smtClean="0">
                <a:latin typeface="楷体" panose="02010609060101010101" pitchFamily="49" charset="-122"/>
                <a:ea typeface="楷体" panose="02010609060101010101" pitchFamily="49" charset="-122"/>
              </a:rPr>
              <a:t>祂稱義聖潔榮華</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0058176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怎能安呢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39317"/>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好膽近倚永遠寶座</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承</a:t>
            </a:r>
            <a:r>
              <a:rPr lang="zh-TW" altLang="en-US" sz="5400" dirty="0" smtClean="0">
                <a:latin typeface="楷体" panose="02010609060101010101" pitchFamily="49" charset="-122"/>
                <a:ea typeface="楷体" panose="02010609060101010101" pitchFamily="49" charset="-122"/>
              </a:rPr>
              <a:t>受冕旒吟詩讚美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奇</a:t>
            </a:r>
            <a:r>
              <a:rPr lang="zh-TW" altLang="en-US" sz="5400" dirty="0">
                <a:latin typeface="楷体" panose="02010609060101010101" pitchFamily="49" charset="-122"/>
                <a:ea typeface="楷体" panose="02010609060101010101" pitchFamily="49" charset="-122"/>
              </a:rPr>
              <a:t>妙愛</a:t>
            </a:r>
            <a:r>
              <a:rPr lang="zh-TW" altLang="en-US" sz="5400" dirty="0" smtClean="0">
                <a:latin typeface="楷体" panose="02010609060101010101" pitchFamily="49" charset="-122"/>
                <a:ea typeface="楷体" panose="02010609060101010101" pitchFamily="49" charset="-122"/>
              </a:rPr>
              <a:t>疼怎能安尼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我主上</a:t>
            </a:r>
            <a:r>
              <a:rPr lang="zh-TW" altLang="en-US" sz="5400" dirty="0" smtClean="0">
                <a:latin typeface="楷体" panose="02010609060101010101" pitchFamily="49" charset="-122"/>
                <a:ea typeface="楷体" panose="02010609060101010101" pitchFamily="49" charset="-122"/>
              </a:rPr>
              <a:t>帝肯替我死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阿們</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2371451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114</TotalTime>
  <Words>1216</Words>
  <Application>Microsoft Office PowerPoint</Application>
  <PresentationFormat>On-screen Show (4:3)</PresentationFormat>
  <Paragraphs>78</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1_Purple Template 1 Trebuchet</vt:lpstr>
      <vt:lpstr>White with Courier font for code slides</vt:lpstr>
      <vt:lpstr>怎能安呢</vt:lpstr>
      <vt:lpstr>怎能安呢</vt:lpstr>
      <vt:lpstr>怎能安呢</vt:lpstr>
      <vt:lpstr>怎能安呢</vt:lpstr>
      <vt:lpstr>怎能安呢</vt:lpstr>
      <vt:lpstr>怎能安呢</vt:lpstr>
      <vt:lpstr>怎能安呢</vt:lpstr>
      <vt:lpstr>怎能安呢</vt:lpstr>
      <vt:lpstr>怎能安呢</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20</cp:revision>
  <dcterms:created xsi:type="dcterms:W3CDTF">2015-02-07T13:24:58Z</dcterms:created>
  <dcterms:modified xsi:type="dcterms:W3CDTF">2015-03-28T14:07:58Z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