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6" y="-3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3/6/2015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3/6/2015 6:52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3/6/2015 6:57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3/6/2015 6:54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3/6/2015 6:55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3/6/2015 6:55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3/6/2015 6:55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3/6/2015 6:56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1"/>
            <a:ext cx="7681913" cy="838200"/>
          </a:xfrm>
        </p:spPr>
        <p:txBody>
          <a:bodyPr/>
          <a:lstStyle/>
          <a:p>
            <a:pPr algn="ctr">
              <a:lnSpc>
                <a:spcPct val="100000"/>
              </a:lnSpc>
            </a:pPr>
            <a:r>
              <a:rPr lang="zh-TW" altLang="en-US" dirty="0">
                <a:effectLst/>
                <a:latin typeface="楷体" panose="02010609060101010101" pitchFamily="49" charset="-122"/>
                <a:ea typeface="楷体" panose="02010609060101010101" pitchFamily="49" charset="-122"/>
              </a:rPr>
              <a:t>萬人中祢是至好</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4344988"/>
            <a:ext cx="7681913" cy="760412"/>
          </a:xfrm>
        </p:spPr>
        <p:txBody>
          <a:bodyPr/>
          <a:lstStyle/>
          <a:p>
            <a:pPr algn="ctr"/>
            <a:r>
              <a:rPr lang="zh-TW" altLang="en-US" sz="5400" dirty="0" smtClean="0">
                <a:latin typeface="楷体" panose="02010609060101010101" pitchFamily="49" charset="-122"/>
                <a:ea typeface="楷体" panose="02010609060101010101" pitchFamily="49" charset="-122"/>
              </a:rPr>
              <a:t>詞、曲</a:t>
            </a:r>
            <a:r>
              <a:rPr lang="en-US" altLang="zh-TW" sz="5400" dirty="0">
                <a:latin typeface="楷体" panose="02010609060101010101" pitchFamily="49" charset="-122"/>
                <a:ea typeface="楷体" panose="02010609060101010101" pitchFamily="49" charset="-122"/>
              </a:rPr>
              <a:t>: </a:t>
            </a:r>
            <a:r>
              <a:rPr lang="zh-TW" altLang="en-US" sz="5400" dirty="0">
                <a:latin typeface="楷体" panose="02010609060101010101" pitchFamily="49" charset="-122"/>
                <a:ea typeface="楷体" panose="02010609060101010101" pitchFamily="49" charset="-122"/>
              </a:rPr>
              <a:t>陳逸</a:t>
            </a:r>
            <a:r>
              <a:rPr lang="zh-TW" altLang="en-US" sz="5400" dirty="0" smtClean="0">
                <a:latin typeface="楷体" panose="02010609060101010101" pitchFamily="49" charset="-122"/>
                <a:ea typeface="楷体" panose="02010609060101010101" pitchFamily="49" charset="-122"/>
              </a:rPr>
              <a:t>豪</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萬人中祢是至好</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37612"/>
            <a:ext cx="8382000" cy="2825389"/>
          </a:xfrm>
        </p:spPr>
        <p:txBody>
          <a:bodyPr/>
          <a:lstStyle/>
          <a:p>
            <a:pPr marL="0" indent="0" algn="ctr">
              <a:lnSpc>
                <a:spcPct val="100000"/>
              </a:lnSpc>
              <a:buNone/>
            </a:pPr>
            <a:r>
              <a:rPr lang="en-US" altLang="zh-TW" sz="5400" dirty="0">
                <a:latin typeface="楷体" panose="02010609060101010101" pitchFamily="49" charset="-122"/>
                <a:ea typeface="楷体" panose="02010609060101010101" pitchFamily="49" charset="-122"/>
              </a:rPr>
              <a:t>1 </a:t>
            </a:r>
            <a:r>
              <a:rPr lang="zh-CN" altLang="en-US" sz="5400" dirty="0">
                <a:latin typeface="楷体" panose="02010609060101010101" pitchFamily="49" charset="-122"/>
                <a:ea typeface="楷体" panose="02010609060101010101" pitchFamily="49" charset="-122"/>
              </a:rPr>
              <a:t>我心意愛</a:t>
            </a:r>
            <a:r>
              <a:rPr lang="zh-CN" altLang="en-US" sz="5400" dirty="0" smtClean="0">
                <a:latin typeface="楷体" panose="02010609060101010101" pitchFamily="49" charset="-122"/>
                <a:ea typeface="楷体" panose="02010609060101010101" pitchFamily="49" charset="-122"/>
              </a:rPr>
              <a:t>祢</a:t>
            </a:r>
            <a:endParaRPr lang="en-US" altLang="zh-CN" sz="5400" dirty="0" smtClean="0">
              <a:latin typeface="楷体" panose="02010609060101010101" pitchFamily="49" charset="-122"/>
              <a:ea typeface="楷体" panose="02010609060101010101" pitchFamily="49" charset="-122"/>
            </a:endParaRPr>
          </a:p>
          <a:p>
            <a:pPr marL="0" indent="0" algn="ctr">
              <a:lnSpc>
                <a:spcPct val="100000"/>
              </a:lnSpc>
              <a:buNone/>
            </a:pPr>
            <a:r>
              <a:rPr lang="zh-CN" altLang="en-US" sz="5400" dirty="0" smtClean="0">
                <a:latin typeface="楷体" panose="02010609060101010101" pitchFamily="49" charset="-122"/>
                <a:ea typeface="楷体" panose="02010609060101010101" pitchFamily="49" charset="-122"/>
              </a:rPr>
              <a:t>我</a:t>
            </a:r>
            <a:r>
              <a:rPr lang="zh-CN" altLang="en-US" sz="5400" dirty="0">
                <a:latin typeface="楷体" panose="02010609060101010101" pitchFamily="49" charset="-122"/>
                <a:ea typeface="楷体" panose="02010609060101010101" pitchFamily="49" charset="-122"/>
              </a:rPr>
              <a:t>心欣慕祢 </a:t>
            </a:r>
          </a:p>
          <a:p>
            <a:pPr marL="0" indent="0" algn="ctr">
              <a:lnSpc>
                <a:spcPct val="100000"/>
              </a:lnSpc>
              <a:buNone/>
            </a:pPr>
            <a:r>
              <a:rPr lang="zh-CN" altLang="en-US" sz="5400" dirty="0">
                <a:latin typeface="楷体" panose="02010609060101010101" pitchFamily="49" charset="-122"/>
                <a:ea typeface="楷体" panose="02010609060101010101" pitchFamily="49" charset="-122"/>
              </a:rPr>
              <a:t>日冥渴慕仰</a:t>
            </a:r>
            <a:r>
              <a:rPr lang="zh-CN" altLang="en-US" sz="5400" dirty="0" smtClean="0">
                <a:latin typeface="楷体" panose="02010609060101010101" pitchFamily="49" charset="-122"/>
                <a:ea typeface="楷体" panose="02010609060101010101" pitchFamily="49" charset="-122"/>
              </a:rPr>
              <a:t>望祢</a:t>
            </a:r>
            <a:r>
              <a:rPr lang="zh-CN" altLang="en-US" sz="5400" dirty="0">
                <a:latin typeface="楷体" panose="02010609060101010101" pitchFamily="49" charset="-122"/>
                <a:ea typeface="楷体" panose="02010609060101010101" pitchFamily="49" charset="-122"/>
              </a:rPr>
              <a:t>榮</a:t>
            </a:r>
            <a:r>
              <a:rPr lang="zh-CN" altLang="en-US" sz="5400" dirty="0" smtClean="0">
                <a:latin typeface="楷体" panose="02010609060101010101" pitchFamily="49" charset="-122"/>
                <a:ea typeface="楷体" panose="02010609060101010101" pitchFamily="49" charset="-122"/>
              </a:rPr>
              <a:t>美 </a:t>
            </a:r>
            <a:endParaRPr lang="zh-CN"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萬人中祢是至好</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37612"/>
            <a:ext cx="8382000" cy="2825389"/>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無人親像祢 </a:t>
            </a:r>
            <a:endParaRPr lang="zh-TW" altLang="en-US"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肯犧牲自己</a:t>
            </a: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十</a:t>
            </a:r>
            <a:r>
              <a:rPr lang="zh-TW" altLang="en-US" sz="5400" dirty="0">
                <a:latin typeface="楷体" panose="02010609060101010101" pitchFamily="49" charset="-122"/>
                <a:ea typeface="楷体" panose="02010609060101010101" pitchFamily="49" charset="-122"/>
              </a:rPr>
              <a:t>架頂顯</a:t>
            </a:r>
            <a:r>
              <a:rPr lang="zh-TW" altLang="en-US" sz="5400" dirty="0" smtClean="0">
                <a:latin typeface="楷体" panose="02010609060101010101" pitchFamily="49" charset="-122"/>
                <a:ea typeface="楷体" panose="02010609060101010101" pitchFamily="49" charset="-122"/>
              </a:rPr>
              <a:t>明救贖慈悲</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08002293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萬人中祢是至好</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37612"/>
            <a:ext cx="8382000" cy="3822585"/>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萬人中祢是至好 </a:t>
            </a:r>
          </a:p>
          <a:p>
            <a:pPr marL="0" indent="0" algn="ctr">
              <a:lnSpc>
                <a:spcPct val="100000"/>
              </a:lnSpc>
              <a:buNone/>
            </a:pPr>
            <a:r>
              <a:rPr lang="zh-TW" altLang="en-US" sz="5400" dirty="0">
                <a:latin typeface="楷体" panose="02010609060101010101" pitchFamily="49" charset="-122"/>
                <a:ea typeface="楷体" panose="02010609060101010101" pitchFamily="49" charset="-122"/>
              </a:rPr>
              <a:t>萬神中祢上可靠 </a:t>
            </a:r>
          </a:p>
          <a:p>
            <a:pPr marL="0" indent="0" algn="ctr">
              <a:lnSpc>
                <a:spcPct val="100000"/>
              </a:lnSpc>
              <a:buNone/>
            </a:pPr>
            <a:r>
              <a:rPr lang="zh-TW" altLang="en-US" sz="5400" dirty="0">
                <a:latin typeface="楷体" panose="02010609060101010101" pitchFamily="49" charset="-122"/>
                <a:ea typeface="楷体" panose="02010609060101010101" pitchFamily="49" charset="-122"/>
              </a:rPr>
              <a:t>耶穌我至</a:t>
            </a:r>
            <a:r>
              <a:rPr lang="zh-TW" altLang="en-US" sz="5400" dirty="0" smtClean="0">
                <a:latin typeface="楷体" panose="02010609060101010101" pitchFamily="49" charset="-122"/>
                <a:ea typeface="楷体" panose="02010609060101010101" pitchFamily="49" charset="-122"/>
              </a:rPr>
              <a:t>寶　耶</a:t>
            </a:r>
            <a:r>
              <a:rPr lang="zh-TW" altLang="en-US" sz="5400" dirty="0">
                <a:latin typeface="楷体" panose="02010609060101010101" pitchFamily="49" charset="-122"/>
                <a:ea typeface="楷体" panose="02010609060101010101" pitchFamily="49" charset="-122"/>
              </a:rPr>
              <a:t>穌我讚美</a:t>
            </a:r>
          </a:p>
          <a:p>
            <a:pPr marL="0" indent="0" algn="ctr">
              <a:lnSpc>
                <a:spcPct val="100000"/>
              </a:lnSpc>
              <a:buNone/>
            </a:pPr>
            <a:r>
              <a:rPr lang="zh-TW" altLang="en-US" sz="5400" dirty="0">
                <a:latin typeface="楷体" panose="02010609060101010101" pitchFamily="49" charset="-122"/>
                <a:ea typeface="楷体" panose="02010609060101010101" pitchFamily="49" charset="-122"/>
              </a:rPr>
              <a:t>祢以外我無</a:t>
            </a:r>
            <a:r>
              <a:rPr lang="zh-TW" altLang="en-US" sz="5400" dirty="0" smtClean="0">
                <a:latin typeface="楷体" panose="02010609060101010101" pitchFamily="49" charset="-122"/>
                <a:ea typeface="楷体" panose="02010609060101010101" pitchFamily="49" charset="-122"/>
              </a:rPr>
              <a:t>別的倚</a:t>
            </a:r>
            <a:r>
              <a:rPr lang="zh-TW" altLang="en-US" sz="5400" dirty="0">
                <a:latin typeface="楷体" panose="02010609060101010101" pitchFamily="49" charset="-122"/>
                <a:ea typeface="楷体" panose="02010609060101010101" pitchFamily="49" charset="-122"/>
              </a:rPr>
              <a:t>靠</a:t>
            </a:r>
          </a:p>
        </p:txBody>
      </p:sp>
    </p:spTree>
    <p:extLst>
      <p:ext uri="{BB962C8B-B14F-4D97-AF65-F5344CB8AC3E}">
        <p14:creationId xmlns:p14="http://schemas.microsoft.com/office/powerpoint/2010/main" val="1302865772"/>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萬人中祢是至好</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37612"/>
            <a:ext cx="8382000" cy="2825389"/>
          </a:xfrm>
        </p:spPr>
        <p:txBody>
          <a:bodyPr/>
          <a:lstStyle/>
          <a:p>
            <a:pPr marL="0" indent="0" algn="ctr">
              <a:lnSpc>
                <a:spcPct val="100000"/>
              </a:lnSpc>
              <a:buNone/>
            </a:pPr>
            <a:r>
              <a:rPr lang="en-US" altLang="zh-CN" sz="5400" dirty="0" smtClean="0">
                <a:latin typeface="楷体" panose="02010609060101010101" pitchFamily="49" charset="-122"/>
                <a:ea typeface="楷体" panose="02010609060101010101" pitchFamily="49" charset="-122"/>
              </a:rPr>
              <a:t>2 </a:t>
            </a:r>
            <a:r>
              <a:rPr lang="zh-CN" altLang="en-US" sz="5400" dirty="0" smtClean="0">
                <a:latin typeface="楷体" panose="02010609060101010101" pitchFamily="49" charset="-122"/>
                <a:ea typeface="楷体" panose="02010609060101010101" pitchFamily="49" charset="-122"/>
              </a:rPr>
              <a:t>祢</a:t>
            </a:r>
            <a:r>
              <a:rPr lang="zh-CN" altLang="en-US" sz="5400" dirty="0">
                <a:latin typeface="楷体" panose="02010609060101010101" pitchFamily="49" charset="-122"/>
                <a:ea typeface="楷体" panose="02010609060101010101" pitchFamily="49" charset="-122"/>
              </a:rPr>
              <a:t>使我歡</a:t>
            </a:r>
            <a:r>
              <a:rPr lang="zh-CN" altLang="en-US" sz="5400" dirty="0" smtClean="0">
                <a:latin typeface="楷体" panose="02010609060101010101" pitchFamily="49" charset="-122"/>
                <a:ea typeface="楷体" panose="02010609060101010101" pitchFamily="49" charset="-122"/>
              </a:rPr>
              <a:t>喜</a:t>
            </a:r>
            <a:endParaRPr lang="en-US" altLang="zh-CN" sz="5400" dirty="0" smtClean="0">
              <a:latin typeface="楷体" panose="02010609060101010101" pitchFamily="49" charset="-122"/>
              <a:ea typeface="楷体" panose="02010609060101010101" pitchFamily="49" charset="-122"/>
            </a:endParaRPr>
          </a:p>
          <a:p>
            <a:pPr marL="0" indent="0" algn="ctr">
              <a:lnSpc>
                <a:spcPct val="100000"/>
              </a:lnSpc>
              <a:buNone/>
            </a:pPr>
            <a:r>
              <a:rPr lang="zh-CN" altLang="en-US" sz="5400" dirty="0" smtClean="0">
                <a:latin typeface="楷体" panose="02010609060101010101" pitchFamily="49" charset="-122"/>
                <a:ea typeface="楷体" panose="02010609060101010101" pitchFamily="49" charset="-122"/>
              </a:rPr>
              <a:t>祢使我吟詩</a:t>
            </a:r>
          </a:p>
          <a:p>
            <a:pPr marL="0" indent="0" algn="ctr">
              <a:lnSpc>
                <a:spcPct val="100000"/>
              </a:lnSpc>
              <a:buNone/>
            </a:pPr>
            <a:r>
              <a:rPr lang="zh-CN" altLang="en-US" sz="5400" dirty="0" smtClean="0">
                <a:latin typeface="楷体" panose="02010609060101010101" pitchFamily="49" charset="-122"/>
                <a:ea typeface="楷体" panose="02010609060101010101" pitchFamily="49" charset="-122"/>
              </a:rPr>
              <a:t>一</a:t>
            </a:r>
            <a:r>
              <a:rPr lang="zh-CN" altLang="en-US" sz="5400" dirty="0">
                <a:latin typeface="楷体" panose="02010609060101010101" pitchFamily="49" charset="-122"/>
                <a:ea typeface="楷体" panose="02010609060101010101" pitchFamily="49" charset="-122"/>
              </a:rPr>
              <a:t>生一</a:t>
            </a:r>
            <a:r>
              <a:rPr lang="zh-CN" altLang="en-US" sz="5400" dirty="0" smtClean="0">
                <a:latin typeface="楷体" panose="02010609060101010101" pitchFamily="49" charset="-122"/>
                <a:ea typeface="楷体" panose="02010609060101010101" pitchFamily="49" charset="-122"/>
              </a:rPr>
              <a:t>世我</a:t>
            </a:r>
            <a:r>
              <a:rPr lang="zh-CN" altLang="en-US" sz="5400" dirty="0">
                <a:latin typeface="楷体" panose="02010609060101010101" pitchFamily="49" charset="-122"/>
                <a:ea typeface="楷体" panose="02010609060101010101" pitchFamily="49" charset="-122"/>
              </a:rPr>
              <a:t>欲敬拜祢</a:t>
            </a:r>
          </a:p>
        </p:txBody>
      </p:sp>
    </p:spTree>
    <p:extLst>
      <p:ext uri="{BB962C8B-B14F-4D97-AF65-F5344CB8AC3E}">
        <p14:creationId xmlns:p14="http://schemas.microsoft.com/office/powerpoint/2010/main" val="3115537618"/>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萬人中祢是至好</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37612"/>
            <a:ext cx="8382000" cy="2825389"/>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什神親像</a:t>
            </a:r>
            <a:r>
              <a:rPr lang="zh-TW" altLang="en-US" sz="5400" dirty="0" smtClean="0">
                <a:latin typeface="楷体" panose="02010609060101010101" pitchFamily="49" charset="-122"/>
                <a:ea typeface="楷体" panose="02010609060101010101" pitchFamily="49" charset="-122"/>
              </a:rPr>
              <a:t>祢</a:t>
            </a:r>
            <a:r>
              <a:rPr lang="zh-TW" altLang="en-US" sz="5400" dirty="0">
                <a:latin typeface="楷体" panose="02010609060101010101" pitchFamily="49" charset="-122"/>
                <a:ea typeface="楷体" panose="02010609060101010101" pitchFamily="49" charset="-122"/>
              </a:rPr>
              <a:t> </a:t>
            </a:r>
            <a:endParaRPr lang="zh-TW" altLang="en-US"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憐憫復公義 </a:t>
            </a: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倚</a:t>
            </a:r>
            <a:r>
              <a:rPr lang="zh-TW" altLang="en-US" sz="5400" dirty="0">
                <a:latin typeface="楷体" panose="02010609060101010101" pitchFamily="49" charset="-122"/>
                <a:ea typeface="楷体" panose="02010609060101010101" pitchFamily="49" charset="-122"/>
              </a:rPr>
              <a:t>靠祢的</a:t>
            </a:r>
            <a:r>
              <a:rPr lang="zh-TW" altLang="en-US" sz="5400" dirty="0" smtClean="0">
                <a:latin typeface="楷体" panose="02010609060101010101" pitchFamily="49" charset="-122"/>
                <a:ea typeface="楷体" panose="02010609060101010101" pitchFamily="49" charset="-122"/>
              </a:rPr>
              <a:t>人真</a:t>
            </a:r>
            <a:r>
              <a:rPr lang="zh-TW" altLang="en-US" sz="5400" dirty="0">
                <a:latin typeface="楷体" panose="02010609060101010101" pitchFamily="49" charset="-122"/>
                <a:ea typeface="楷体" panose="02010609060101010101" pitchFamily="49" charset="-122"/>
              </a:rPr>
              <a:t>正福氣</a:t>
            </a:r>
          </a:p>
        </p:txBody>
      </p:sp>
    </p:spTree>
    <p:extLst>
      <p:ext uri="{BB962C8B-B14F-4D97-AF65-F5344CB8AC3E}">
        <p14:creationId xmlns:p14="http://schemas.microsoft.com/office/powerpoint/2010/main" val="1567003880"/>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萬人中祢是至好</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37612"/>
            <a:ext cx="8382000" cy="3822585"/>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萬人中祢是至好 </a:t>
            </a:r>
          </a:p>
          <a:p>
            <a:pPr marL="0" indent="0" algn="ctr">
              <a:lnSpc>
                <a:spcPct val="100000"/>
              </a:lnSpc>
              <a:buNone/>
            </a:pPr>
            <a:r>
              <a:rPr lang="zh-TW" altLang="en-US" sz="5400" dirty="0">
                <a:latin typeface="楷体" panose="02010609060101010101" pitchFamily="49" charset="-122"/>
                <a:ea typeface="楷体" panose="02010609060101010101" pitchFamily="49" charset="-122"/>
              </a:rPr>
              <a:t>萬神中祢上可靠 </a:t>
            </a:r>
          </a:p>
          <a:p>
            <a:pPr marL="0" indent="0" algn="ctr">
              <a:lnSpc>
                <a:spcPct val="100000"/>
              </a:lnSpc>
              <a:buNone/>
            </a:pPr>
            <a:r>
              <a:rPr lang="zh-TW" altLang="en-US" sz="5400" dirty="0">
                <a:latin typeface="楷体" panose="02010609060101010101" pitchFamily="49" charset="-122"/>
                <a:ea typeface="楷体" panose="02010609060101010101" pitchFamily="49" charset="-122"/>
              </a:rPr>
              <a:t>耶穌我至</a:t>
            </a:r>
            <a:r>
              <a:rPr lang="zh-TW" altLang="en-US" sz="5400" dirty="0" smtClean="0">
                <a:latin typeface="楷体" panose="02010609060101010101" pitchFamily="49" charset="-122"/>
                <a:ea typeface="楷体" panose="02010609060101010101" pitchFamily="49" charset="-122"/>
              </a:rPr>
              <a:t>寶　耶</a:t>
            </a:r>
            <a:r>
              <a:rPr lang="zh-TW" altLang="en-US" sz="5400" dirty="0">
                <a:latin typeface="楷体" panose="02010609060101010101" pitchFamily="49" charset="-122"/>
                <a:ea typeface="楷体" panose="02010609060101010101" pitchFamily="49" charset="-122"/>
              </a:rPr>
              <a:t>穌我讚美</a:t>
            </a:r>
          </a:p>
          <a:p>
            <a:pPr marL="0" indent="0" algn="ctr">
              <a:lnSpc>
                <a:spcPct val="100000"/>
              </a:lnSpc>
              <a:buNone/>
            </a:pPr>
            <a:r>
              <a:rPr lang="zh-TW" altLang="en-US" sz="5400" dirty="0">
                <a:latin typeface="楷体" panose="02010609060101010101" pitchFamily="49" charset="-122"/>
                <a:ea typeface="楷体" panose="02010609060101010101" pitchFamily="49" charset="-122"/>
              </a:rPr>
              <a:t>祢以外我無</a:t>
            </a:r>
            <a:r>
              <a:rPr lang="zh-TW" altLang="en-US" sz="5400" dirty="0" smtClean="0">
                <a:latin typeface="楷体" panose="02010609060101010101" pitchFamily="49" charset="-122"/>
                <a:ea typeface="楷体" panose="02010609060101010101" pitchFamily="49" charset="-122"/>
              </a:rPr>
              <a:t>別的倚</a:t>
            </a:r>
            <a:r>
              <a:rPr lang="zh-TW" altLang="en-US" sz="5400" dirty="0">
                <a:latin typeface="楷体" panose="02010609060101010101" pitchFamily="49" charset="-122"/>
                <a:ea typeface="楷体" panose="02010609060101010101" pitchFamily="49" charset="-122"/>
              </a:rPr>
              <a:t>靠</a:t>
            </a:r>
          </a:p>
        </p:txBody>
      </p:sp>
    </p:spTree>
    <p:extLst>
      <p:ext uri="{BB962C8B-B14F-4D97-AF65-F5344CB8AC3E}">
        <p14:creationId xmlns:p14="http://schemas.microsoft.com/office/powerpoint/2010/main" val="1951235140"/>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55</TotalTime>
  <Words>886</Words>
  <Application>Microsoft Office PowerPoint</Application>
  <PresentationFormat>On-screen Show (4:3)</PresentationFormat>
  <Paragraphs>56</Paragraphs>
  <Slides>7</Slides>
  <Notes>7</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1_Purple Template 1 Trebuchet</vt:lpstr>
      <vt:lpstr>White with Courier font for code slides</vt:lpstr>
      <vt:lpstr>萬人中祢是至好</vt:lpstr>
      <vt:lpstr>萬人中祢是至好</vt:lpstr>
      <vt:lpstr>萬人中祢是至好</vt:lpstr>
      <vt:lpstr>萬人中祢是至好</vt:lpstr>
      <vt:lpstr>萬人中祢是至好</vt:lpstr>
      <vt:lpstr>萬人中祢是至好</vt:lpstr>
      <vt:lpstr>萬人中祢是至好</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Chingsville</cp:lastModifiedBy>
  <cp:revision>13</cp:revision>
  <dcterms:created xsi:type="dcterms:W3CDTF">2015-02-07T13:24:58Z</dcterms:created>
  <dcterms:modified xsi:type="dcterms:W3CDTF">2015-03-06T23:59:40Z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