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61" r:id="rId6"/>
    <p:sldId id="259"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11/11/2015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8:17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809685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8:17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884765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8:17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357132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8:17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666793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8:19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502079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8:19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606924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8:19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765461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743200"/>
            <a:ext cx="7681913" cy="1523495"/>
          </a:xfrm>
        </p:spPr>
        <p:txBody>
          <a:bodyPr/>
          <a:lstStyle/>
          <a:p>
            <a:pPr algn="ctr"/>
            <a:r>
              <a:rPr lang="zh-TW" altLang="en-US" dirty="0">
                <a:effectLst/>
                <a:latin typeface="楷体" panose="02010609060101010101" pitchFamily="49" charset="-122"/>
                <a:ea typeface="楷体" panose="02010609060101010101" pitchFamily="49" charset="-122"/>
              </a:rPr>
              <a:t>美妙主耶穌</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美妙主耶穌</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en-US" altLang="zh-TW" sz="5400" dirty="0">
                <a:latin typeface="楷体" panose="02010609060101010101" pitchFamily="49" charset="-122"/>
                <a:ea typeface="楷体" panose="02010609060101010101" pitchFamily="49" charset="-122"/>
              </a:rPr>
              <a:t>1 </a:t>
            </a:r>
            <a:r>
              <a:rPr lang="zh-TW" altLang="en-US" sz="5400" dirty="0">
                <a:latin typeface="楷体" panose="02010609060101010101" pitchFamily="49" charset="-122"/>
                <a:ea typeface="楷体" panose="02010609060101010101" pitchFamily="49" charset="-122"/>
              </a:rPr>
              <a:t>美妙主耶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萬</a:t>
            </a:r>
            <a:r>
              <a:rPr lang="zh-TW" altLang="en-US" sz="5400" dirty="0">
                <a:latin typeface="楷体" panose="02010609060101010101" pitchFamily="49" charset="-122"/>
                <a:ea typeface="楷体" panose="02010609060101010101" pitchFamily="49" charset="-122"/>
              </a:rPr>
              <a:t>有祢眷顧</a:t>
            </a:r>
          </a:p>
          <a:p>
            <a:pPr marL="0" indent="0" algn="ctr">
              <a:buNone/>
            </a:pPr>
            <a:r>
              <a:rPr lang="zh-TW" altLang="en-US" sz="5400" dirty="0">
                <a:latin typeface="楷体" panose="02010609060101010101" pitchFamily="49" charset="-122"/>
                <a:ea typeface="楷体" panose="02010609060101010101" pitchFamily="49" charset="-122"/>
              </a:rPr>
              <a:t>祢本是神成做世</a:t>
            </a:r>
            <a:r>
              <a:rPr lang="zh-TW" altLang="en-US" sz="5400" dirty="0" smtClean="0">
                <a:latin typeface="楷体" panose="02010609060101010101" pitchFamily="49" charset="-122"/>
                <a:ea typeface="楷体" panose="02010609060101010101" pitchFamily="49" charset="-122"/>
              </a:rPr>
              <a:t>人</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美妙主耶穌</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主我所信</a:t>
            </a:r>
            <a:r>
              <a:rPr lang="zh-TW" altLang="en-US" sz="5400" dirty="0" smtClean="0">
                <a:latin typeface="楷体" panose="02010609060101010101" pitchFamily="49" charset="-122"/>
                <a:ea typeface="楷体" panose="02010609060101010101" pitchFamily="49" charset="-122"/>
              </a:rPr>
              <a:t>仰</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主</a:t>
            </a:r>
            <a:r>
              <a:rPr lang="zh-TW" altLang="en-US" sz="5400" dirty="0">
                <a:latin typeface="楷体" panose="02010609060101010101" pitchFamily="49" charset="-122"/>
                <a:ea typeface="楷体" panose="02010609060101010101" pitchFamily="49" charset="-122"/>
              </a:rPr>
              <a:t>我所尊崇</a:t>
            </a:r>
          </a:p>
          <a:p>
            <a:pPr marL="0" indent="0" algn="ctr">
              <a:buNone/>
            </a:pPr>
            <a:r>
              <a:rPr lang="zh-TW" altLang="en-US" sz="5400" dirty="0">
                <a:latin typeface="楷体" panose="02010609060101010101" pitchFamily="49" charset="-122"/>
                <a:ea typeface="楷体" panose="02010609060101010101" pitchFamily="49" charset="-122"/>
              </a:rPr>
              <a:t>我歡喜主作我君王</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5518566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美妙主耶穌</a:t>
            </a:r>
          </a:p>
        </p:txBody>
      </p:sp>
      <p:sp>
        <p:nvSpPr>
          <p:cNvPr id="3" name="Subtitle 2"/>
          <p:cNvSpPr>
            <a:spLocks noGrp="1"/>
          </p:cNvSpPr>
          <p:nvPr>
            <p:ph type="body" sz="quarter" idx="10"/>
          </p:nvPr>
        </p:nvSpPr>
        <p:spPr>
          <a:xfrm>
            <a:off x="381000" y="2300710"/>
            <a:ext cx="8382000" cy="2576090"/>
          </a:xfrm>
        </p:spPr>
        <p:txBody>
          <a:bodyPr/>
          <a:lstStyle/>
          <a:p>
            <a:pPr marL="0" indent="0" algn="ctr">
              <a:buNone/>
            </a:pPr>
            <a:r>
              <a:rPr lang="en-US" altLang="zh-TW" sz="5400" dirty="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青翠的草</a:t>
            </a:r>
            <a:r>
              <a:rPr lang="zh-TW" altLang="en-US" sz="5400" dirty="0" smtClean="0">
                <a:latin typeface="楷体" panose="02010609060101010101" pitchFamily="49" charset="-122"/>
                <a:ea typeface="楷体" panose="02010609060101010101" pitchFamily="49" charset="-122"/>
              </a:rPr>
              <a:t>埔</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樹</a:t>
            </a:r>
            <a:r>
              <a:rPr lang="zh-TW" altLang="en-US" sz="5400" dirty="0">
                <a:latin typeface="楷体" panose="02010609060101010101" pitchFamily="49" charset="-122"/>
                <a:ea typeface="楷体" panose="02010609060101010101" pitchFamily="49" charset="-122"/>
              </a:rPr>
              <a:t>林的甘露</a:t>
            </a:r>
          </a:p>
          <a:p>
            <a:pPr marL="0" indent="0" algn="ctr">
              <a:buNone/>
            </a:pPr>
            <a:r>
              <a:rPr lang="zh-TW" altLang="en-US" sz="5400" dirty="0">
                <a:latin typeface="楷体" panose="02010609060101010101" pitchFamily="49" charset="-122"/>
                <a:ea typeface="楷体" panose="02010609060101010101" pitchFamily="49" charset="-122"/>
              </a:rPr>
              <a:t>春天美麗樹木草</a:t>
            </a:r>
            <a:r>
              <a:rPr lang="zh-TW" altLang="en-US" sz="5400" dirty="0" smtClean="0">
                <a:latin typeface="楷体" panose="02010609060101010101" pitchFamily="49" charset="-122"/>
                <a:ea typeface="楷体" panose="02010609060101010101" pitchFamily="49" charset="-122"/>
              </a:rPr>
              <a:t>花</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1567402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美妙主耶穌</a:t>
            </a:r>
          </a:p>
        </p:txBody>
      </p:sp>
      <p:sp>
        <p:nvSpPr>
          <p:cNvPr id="3" name="Subtitle 2"/>
          <p:cNvSpPr>
            <a:spLocks noGrp="1"/>
          </p:cNvSpPr>
          <p:nvPr>
            <p:ph type="body" sz="quarter" idx="10"/>
          </p:nvPr>
        </p:nvSpPr>
        <p:spPr>
          <a:xfrm>
            <a:off x="381000" y="23007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攏不及耶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攏</a:t>
            </a:r>
            <a:r>
              <a:rPr lang="zh-TW" altLang="en-US" sz="5400" dirty="0">
                <a:latin typeface="楷体" panose="02010609060101010101" pitchFamily="49" charset="-122"/>
                <a:ea typeface="楷体" panose="02010609060101010101" pitchFamily="49" charset="-122"/>
              </a:rPr>
              <a:t>不及耶穌</a:t>
            </a:r>
          </a:p>
          <a:p>
            <a:pPr marL="0" indent="0" algn="ctr">
              <a:buNone/>
            </a:pPr>
            <a:r>
              <a:rPr lang="zh-TW" altLang="en-US" sz="5400" dirty="0">
                <a:latin typeface="楷体" panose="02010609060101010101" pitchFamily="49" charset="-122"/>
                <a:ea typeface="楷体" panose="02010609060101010101" pitchFamily="49" charset="-122"/>
              </a:rPr>
              <a:t>祢互我憂傷變快樂</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87617308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美妙主耶穌</a:t>
            </a:r>
          </a:p>
        </p:txBody>
      </p:sp>
      <p:sp>
        <p:nvSpPr>
          <p:cNvPr id="3" name="Subtitle 2"/>
          <p:cNvSpPr>
            <a:spLocks noGrp="1"/>
          </p:cNvSpPr>
          <p:nvPr>
            <p:ph type="body" sz="quarter" idx="10"/>
          </p:nvPr>
        </p:nvSpPr>
        <p:spPr>
          <a:xfrm>
            <a:off x="381000" y="2300710"/>
            <a:ext cx="8382000" cy="2576090"/>
          </a:xfrm>
        </p:spPr>
        <p:txBody>
          <a:bodyPr/>
          <a:lstStyle/>
          <a:p>
            <a:pPr marL="0" indent="0" algn="ctr">
              <a:buNone/>
            </a:pPr>
            <a:r>
              <a:rPr lang="en-US" altLang="zh-TW" sz="5400" dirty="0">
                <a:latin typeface="楷体" panose="02010609060101010101" pitchFamily="49" charset="-122"/>
                <a:ea typeface="楷体" panose="02010609060101010101" pitchFamily="49" charset="-122"/>
              </a:rPr>
              <a:t>3 </a:t>
            </a:r>
            <a:r>
              <a:rPr lang="zh-TW" altLang="en-US" sz="5400" dirty="0">
                <a:latin typeface="楷体" panose="02010609060101010101" pitchFamily="49" charset="-122"/>
                <a:ea typeface="楷体" panose="02010609060101010101" pitchFamily="49" charset="-122"/>
              </a:rPr>
              <a:t>美妙的君</a:t>
            </a:r>
            <a:r>
              <a:rPr lang="zh-TW" altLang="en-US" sz="5400" dirty="0" smtClean="0">
                <a:latin typeface="楷体" panose="02010609060101010101" pitchFamily="49" charset="-122"/>
                <a:ea typeface="楷体" panose="02010609060101010101" pitchFamily="49" charset="-122"/>
              </a:rPr>
              <a:t>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萬</a:t>
            </a:r>
            <a:r>
              <a:rPr lang="zh-TW" altLang="en-US" sz="5400" dirty="0">
                <a:latin typeface="楷体" panose="02010609060101010101" pitchFamily="49" charset="-122"/>
                <a:ea typeface="楷体" panose="02010609060101010101" pitchFamily="49" charset="-122"/>
              </a:rPr>
              <a:t>邦所敬奉</a:t>
            </a:r>
          </a:p>
          <a:p>
            <a:pPr marL="0" indent="0" algn="ctr">
              <a:buNone/>
            </a:pPr>
            <a:r>
              <a:rPr lang="zh-TW" altLang="en-US" sz="5400" dirty="0">
                <a:latin typeface="楷体" panose="02010609060101010101" pitchFamily="49" charset="-122"/>
                <a:ea typeface="楷体" panose="02010609060101010101" pitchFamily="49" charset="-122"/>
              </a:rPr>
              <a:t>為著我罪歡喜降世</a:t>
            </a:r>
          </a:p>
        </p:txBody>
      </p:sp>
    </p:spTree>
    <p:extLst>
      <p:ext uri="{BB962C8B-B14F-4D97-AF65-F5344CB8AC3E}">
        <p14:creationId xmlns:p14="http://schemas.microsoft.com/office/powerpoint/2010/main" val="3189520205"/>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美妙主耶穌</a:t>
            </a:r>
          </a:p>
        </p:txBody>
      </p:sp>
      <p:sp>
        <p:nvSpPr>
          <p:cNvPr id="3" name="Subtitle 2"/>
          <p:cNvSpPr>
            <a:spLocks noGrp="1"/>
          </p:cNvSpPr>
          <p:nvPr>
            <p:ph type="body" sz="quarter" idx="10"/>
          </p:nvPr>
        </p:nvSpPr>
        <p:spPr>
          <a:xfrm>
            <a:off x="381000" y="23007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榮光及尊</a:t>
            </a:r>
            <a:r>
              <a:rPr lang="zh-TW" altLang="en-US" sz="5400" dirty="0" smtClean="0">
                <a:latin typeface="楷体" panose="02010609060101010101" pitchFamily="49" charset="-122"/>
                <a:ea typeface="楷体" panose="02010609060101010101" pitchFamily="49" charset="-122"/>
              </a:rPr>
              <a:t>貴</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恩</a:t>
            </a:r>
            <a:r>
              <a:rPr lang="zh-TW" altLang="en-US" sz="5400" dirty="0">
                <a:latin typeface="楷体" panose="02010609060101010101" pitchFamily="49" charset="-122"/>
                <a:ea typeface="楷体" panose="02010609060101010101" pitchFamily="49" charset="-122"/>
              </a:rPr>
              <a:t>典及慈悲</a:t>
            </a:r>
          </a:p>
          <a:p>
            <a:pPr marL="0" indent="0" algn="ctr">
              <a:buNone/>
            </a:pPr>
            <a:r>
              <a:rPr lang="zh-TW" altLang="en-US" sz="5400" dirty="0">
                <a:latin typeface="楷体" panose="02010609060101010101" pitchFamily="49" charset="-122"/>
                <a:ea typeface="楷体" panose="02010609060101010101" pitchFamily="49" charset="-122"/>
              </a:rPr>
              <a:t>永遠到永遠攏屬祢</a:t>
            </a:r>
          </a:p>
        </p:txBody>
      </p:sp>
    </p:spTree>
    <p:extLst>
      <p:ext uri="{BB962C8B-B14F-4D97-AF65-F5344CB8AC3E}">
        <p14:creationId xmlns:p14="http://schemas.microsoft.com/office/powerpoint/2010/main" val="78032245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35</TotalTime>
  <Words>860</Words>
  <Application>Microsoft Office PowerPoint</Application>
  <PresentationFormat>On-screen Show (4:3)</PresentationFormat>
  <Paragraphs>53</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美妙主耶穌</vt:lpstr>
      <vt:lpstr>美妙主耶穌</vt:lpstr>
      <vt:lpstr>美妙主耶穌</vt:lpstr>
      <vt:lpstr>美妙主耶穌</vt:lpstr>
      <vt:lpstr>美妙主耶穌</vt:lpstr>
      <vt:lpstr>美妙主耶穌</vt:lpstr>
      <vt:lpstr>美妙主耶穌</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10</cp:revision>
  <dcterms:created xsi:type="dcterms:W3CDTF">2015-02-07T13:24:58Z</dcterms:created>
  <dcterms:modified xsi:type="dcterms:W3CDTF">2015-11-11T13:20:46Z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