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10:12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293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10:13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8761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10:14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443239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10:14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059316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10:14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254743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908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親愛</a:t>
            </a:r>
            <a:r>
              <a:rPr lang="zh-TW" altLang="en-US" dirty="0" smtClean="0">
                <a:effectLst/>
                <a:latin typeface="楷体" panose="02010609060101010101" pitchFamily="49" charset="-122"/>
                <a:ea typeface="楷体" panose="02010609060101010101" pitchFamily="49" charset="-122"/>
              </a:rPr>
              <a:t>主，牽</a:t>
            </a:r>
            <a:r>
              <a:rPr lang="zh-TW" altLang="en-US" dirty="0">
                <a:effectLst/>
                <a:latin typeface="楷体" panose="02010609060101010101" pitchFamily="49" charset="-122"/>
                <a:ea typeface="楷体" panose="02010609060101010101" pitchFamily="49" charset="-122"/>
              </a:rPr>
              <a:t>我手</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親愛主，牽我手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親愛主 牽我手</a:t>
            </a:r>
          </a:p>
          <a:p>
            <a:pPr marL="0" indent="0" algn="ctr">
              <a:buNone/>
            </a:pPr>
            <a:r>
              <a:rPr lang="zh-TW" altLang="en-US" sz="5400" dirty="0">
                <a:latin typeface="楷体" panose="02010609060101010101" pitchFamily="49" charset="-122"/>
                <a:ea typeface="楷体" panose="02010609060101010101" pitchFamily="49" charset="-122"/>
              </a:rPr>
              <a:t>引導</a:t>
            </a:r>
            <a:r>
              <a:rPr lang="zh-TW" altLang="en-US" sz="5400" dirty="0" smtClean="0">
                <a:latin typeface="楷体" panose="02010609060101010101" pitchFamily="49" charset="-122"/>
                <a:ea typeface="楷体" panose="02010609060101010101" pitchFamily="49" charset="-122"/>
              </a:rPr>
              <a:t>我得</a:t>
            </a:r>
            <a:r>
              <a:rPr lang="zh-TW" altLang="en-US" sz="5400" dirty="0">
                <a:latin typeface="楷体" panose="02010609060101010101" pitchFamily="49" charset="-122"/>
                <a:ea typeface="楷体" panose="02010609060101010101" pitchFamily="49" charset="-122"/>
              </a:rPr>
              <a:t>徛在</a:t>
            </a:r>
          </a:p>
          <a:p>
            <a:pPr marL="0" indent="0" algn="ctr">
              <a:buNone/>
            </a:pPr>
            <a:r>
              <a:rPr lang="zh-TW" altLang="en-US" sz="5400" dirty="0">
                <a:latin typeface="楷体" panose="02010609060101010101" pitchFamily="49" charset="-122"/>
                <a:ea typeface="楷体" panose="02010609060101010101" pitchFamily="49" charset="-122"/>
              </a:rPr>
              <a:t>我厭倦 真軟弱 常失敗</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親愛主，牽我手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經風</a:t>
            </a:r>
            <a:r>
              <a:rPr lang="zh-TW" altLang="en-US" sz="5400" dirty="0" smtClean="0">
                <a:latin typeface="楷体" panose="02010609060101010101" pitchFamily="49" charset="-122"/>
                <a:ea typeface="楷体" panose="02010609060101010101" pitchFamily="49" charset="-122"/>
              </a:rPr>
              <a:t>湧過</a:t>
            </a:r>
            <a:r>
              <a:rPr lang="zh-TW" altLang="en-US" sz="5400" dirty="0">
                <a:latin typeface="楷体" panose="02010609060101010101" pitchFamily="49" charset="-122"/>
                <a:ea typeface="楷体" panose="02010609060101010101" pitchFamily="49" charset="-122"/>
              </a:rPr>
              <a:t>暗暝</a:t>
            </a:r>
          </a:p>
          <a:p>
            <a:pPr marL="0" indent="0" algn="ctr">
              <a:buNone/>
            </a:pPr>
            <a:r>
              <a:rPr lang="zh-TW" altLang="en-US" sz="5400" dirty="0">
                <a:latin typeface="楷体" panose="02010609060101010101" pitchFamily="49" charset="-122"/>
                <a:ea typeface="楷体" panose="02010609060101010101" pitchFamily="49" charset="-122"/>
              </a:rPr>
              <a:t>導我</a:t>
            </a:r>
            <a:r>
              <a:rPr lang="zh-TW" altLang="en-US" sz="5400" dirty="0" smtClean="0">
                <a:latin typeface="楷体" panose="02010609060101010101" pitchFamily="49" charset="-122"/>
                <a:ea typeface="楷体" panose="02010609060101010101" pitchFamily="49" charset="-122"/>
              </a:rPr>
              <a:t>行入</a:t>
            </a:r>
            <a:r>
              <a:rPr lang="zh-TW" altLang="en-US" sz="5400" dirty="0">
                <a:latin typeface="楷体" panose="02010609060101010101" pitchFamily="49" charset="-122"/>
                <a:ea typeface="楷体" panose="02010609060101010101" pitchFamily="49" charset="-122"/>
              </a:rPr>
              <a:t>光明</a:t>
            </a:r>
          </a:p>
          <a:p>
            <a:pPr marL="0" indent="0" algn="ctr">
              <a:buNone/>
            </a:pPr>
            <a:r>
              <a:rPr lang="zh-TW" altLang="en-US" sz="5400" dirty="0">
                <a:latin typeface="楷体" panose="02010609060101010101" pitchFamily="49" charset="-122"/>
                <a:ea typeface="楷体" panose="02010609060101010101" pitchFamily="49" charset="-122"/>
              </a:rPr>
              <a:t>親愛主 牽我</a:t>
            </a:r>
            <a:r>
              <a:rPr lang="zh-TW" altLang="en-US" sz="5400" dirty="0" smtClean="0">
                <a:latin typeface="楷体" panose="02010609060101010101" pitchFamily="49" charset="-122"/>
                <a:ea typeface="楷体" panose="02010609060101010101" pitchFamily="49" charset="-122"/>
              </a:rPr>
              <a:t>手到</a:t>
            </a:r>
            <a:r>
              <a:rPr lang="zh-TW" altLang="en-US" sz="5400" dirty="0">
                <a:latin typeface="楷体" panose="02010609060101010101" pitchFamily="49" charset="-122"/>
                <a:ea typeface="楷体" panose="02010609060101010101" pitchFamily="49" charset="-122"/>
              </a:rPr>
              <a:t>天庭</a:t>
            </a:r>
          </a:p>
        </p:txBody>
      </p:sp>
    </p:spTree>
    <p:extLst>
      <p:ext uri="{BB962C8B-B14F-4D97-AF65-F5344CB8AC3E}">
        <p14:creationId xmlns:p14="http://schemas.microsoft.com/office/powerpoint/2010/main" val="71408576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親愛主，牽我手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我路</a:t>
            </a:r>
            <a:r>
              <a:rPr lang="zh-TW" altLang="en-US" sz="5400" dirty="0" smtClean="0">
                <a:latin typeface="楷体" panose="02010609060101010101" pitchFamily="49" charset="-122"/>
                <a:ea typeface="楷体" panose="02010609060101010101" pitchFamily="49" charset="-122"/>
              </a:rPr>
              <a:t>途真</a:t>
            </a:r>
            <a:r>
              <a:rPr lang="zh-TW" altLang="en-US" sz="5400" dirty="0">
                <a:latin typeface="楷体" panose="02010609060101010101" pitchFamily="49" charset="-122"/>
                <a:ea typeface="楷体" panose="02010609060101010101" pitchFamily="49" charset="-122"/>
              </a:rPr>
              <a:t>悽凊</a:t>
            </a:r>
          </a:p>
          <a:p>
            <a:pPr marL="0" indent="0" algn="ctr">
              <a:buNone/>
            </a:pPr>
            <a:r>
              <a:rPr lang="zh-TW" altLang="en-US" sz="5400" dirty="0">
                <a:latin typeface="楷体" panose="02010609060101010101" pitchFamily="49" charset="-122"/>
                <a:ea typeface="楷体" panose="02010609060101010101" pitchFamily="49" charset="-122"/>
              </a:rPr>
              <a:t>主近</a:t>
            </a:r>
            <a:r>
              <a:rPr lang="zh-TW" altLang="en-US" sz="5400" dirty="0" smtClean="0">
                <a:latin typeface="楷体" panose="02010609060101010101" pitchFamily="49" charset="-122"/>
                <a:ea typeface="楷体" panose="02010609060101010101" pitchFamily="49" charset="-122"/>
              </a:rPr>
              <a:t>倚來</a:t>
            </a:r>
            <a:r>
              <a:rPr lang="zh-TW" altLang="en-US" sz="5400" dirty="0">
                <a:latin typeface="楷体" panose="02010609060101010101" pitchFamily="49" charset="-122"/>
                <a:ea typeface="楷体" panose="02010609060101010101" pitchFamily="49" charset="-122"/>
              </a:rPr>
              <a:t>作伴</a:t>
            </a:r>
          </a:p>
          <a:p>
            <a:pPr marL="0" indent="0" algn="ctr">
              <a:buNone/>
            </a:pPr>
            <a:r>
              <a:rPr lang="zh-TW" altLang="en-US" sz="5400" dirty="0">
                <a:latin typeface="楷体" panose="02010609060101010101" pitchFamily="49" charset="-122"/>
                <a:ea typeface="楷体" panose="02010609060101010101" pitchFamily="49" charset="-122"/>
              </a:rPr>
              <a:t>我人生的路程啲欲息</a:t>
            </a:r>
          </a:p>
        </p:txBody>
      </p:sp>
    </p:spTree>
    <p:extLst>
      <p:ext uri="{BB962C8B-B14F-4D97-AF65-F5344CB8AC3E}">
        <p14:creationId xmlns:p14="http://schemas.microsoft.com/office/powerpoint/2010/main" val="251068289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親愛主，牽我手</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求祢</a:t>
            </a:r>
            <a:r>
              <a:rPr lang="zh-TW" altLang="en-US" sz="5400" dirty="0" smtClean="0">
                <a:latin typeface="楷体" panose="02010609060101010101" pitchFamily="49" charset="-122"/>
                <a:ea typeface="楷体" panose="02010609060101010101" pitchFamily="49" charset="-122"/>
              </a:rPr>
              <a:t>聽我</a:t>
            </a:r>
            <a:r>
              <a:rPr lang="zh-TW" altLang="en-US" sz="5400" dirty="0">
                <a:latin typeface="楷体" panose="02010609060101010101" pitchFamily="49" charset="-122"/>
                <a:ea typeface="楷体" panose="02010609060101010101" pitchFamily="49" charset="-122"/>
              </a:rPr>
              <a:t>求叫</a:t>
            </a:r>
          </a:p>
          <a:p>
            <a:pPr marL="0" indent="0" algn="ctr">
              <a:buNone/>
            </a:pPr>
            <a:r>
              <a:rPr lang="zh-TW" altLang="en-US" sz="5400" dirty="0">
                <a:latin typeface="楷体" panose="02010609060101010101" pitchFamily="49" charset="-122"/>
                <a:ea typeface="楷体" panose="02010609060101010101" pitchFamily="49" charset="-122"/>
              </a:rPr>
              <a:t>扶我手免跋倒</a:t>
            </a:r>
          </a:p>
          <a:p>
            <a:pPr marL="0" indent="0" algn="ctr">
              <a:buNone/>
            </a:pPr>
            <a:r>
              <a:rPr lang="zh-TW" altLang="en-US" sz="5400" dirty="0">
                <a:latin typeface="楷体" panose="02010609060101010101" pitchFamily="49" charset="-122"/>
                <a:ea typeface="楷体" panose="02010609060101010101" pitchFamily="49" charset="-122"/>
              </a:rPr>
              <a:t>親愛主 牽我手到天庭</a:t>
            </a:r>
          </a:p>
        </p:txBody>
      </p:sp>
    </p:spTree>
    <p:extLst>
      <p:ext uri="{BB962C8B-B14F-4D97-AF65-F5344CB8AC3E}">
        <p14:creationId xmlns:p14="http://schemas.microsoft.com/office/powerpoint/2010/main" val="53762931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96</TotalTime>
  <Words>631</Words>
  <Application>Microsoft Office PowerPoint</Application>
  <PresentationFormat>On-screen Show (4:3)</PresentationFormat>
  <Paragraphs>37</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親愛主，牽我手</vt:lpstr>
      <vt:lpstr>親愛主，牽我手</vt:lpstr>
      <vt:lpstr>親愛主，牽我手</vt:lpstr>
      <vt:lpstr>親愛主，牽我手</vt:lpstr>
      <vt:lpstr>親愛主，牽我手</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21</cp:revision>
  <dcterms:created xsi:type="dcterms:W3CDTF">2015-02-07T13:24:58Z</dcterms:created>
  <dcterms:modified xsi:type="dcterms:W3CDTF">2015-07-10T14:18:09Z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