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8/8/2015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8/8/2015 7:49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344836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8/8/2015 7:49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438734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8/8/2015 7:49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359094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8/8/2015 7:49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076536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8/8/2015 7:49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088137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8/8/2015 7:49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703382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8/8/2015 7:49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754290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514600"/>
            <a:ext cx="7681913" cy="762000"/>
          </a:xfrm>
        </p:spPr>
        <p:txBody>
          <a:bodyPr/>
          <a:lstStyle/>
          <a:p>
            <a:pPr algn="ctr"/>
            <a:r>
              <a:rPr lang="zh-TW" altLang="en-US" dirty="0">
                <a:effectLst/>
                <a:latin typeface="楷体" panose="02010609060101010101" pitchFamily="49" charset="-122"/>
                <a:ea typeface="楷体" panose="02010609060101010101" pitchFamily="49" charset="-122"/>
              </a:rPr>
              <a:t>境遇好壞是主所定</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境遇好壞是主所定</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smtClean="0">
                <a:latin typeface="楷体" panose="02010609060101010101" pitchFamily="49" charset="-122"/>
                <a:ea typeface="楷体" panose="02010609060101010101" pitchFamily="49" charset="-122"/>
              </a:rPr>
              <a:t>境</a:t>
            </a:r>
            <a:r>
              <a:rPr lang="zh-TW" altLang="en-US" sz="5400" dirty="0">
                <a:latin typeface="楷体" panose="02010609060101010101" pitchFamily="49" charset="-122"/>
                <a:ea typeface="楷体" panose="02010609060101010101" pitchFamily="49" charset="-122"/>
              </a:rPr>
              <a:t>遇好壞是主所</a:t>
            </a:r>
            <a:r>
              <a:rPr lang="zh-TW" altLang="en-US" sz="5400" dirty="0" smtClean="0">
                <a:latin typeface="楷体" panose="02010609060101010101" pitchFamily="49" charset="-122"/>
                <a:ea typeface="楷体" panose="02010609060101010101" pitchFamily="49" charset="-122"/>
              </a:rPr>
              <a:t>定</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站</a:t>
            </a:r>
            <a:r>
              <a:rPr lang="zh-TW" altLang="en-US" sz="5400" dirty="0">
                <a:latin typeface="楷体" panose="02010609060101010101" pitchFamily="49" charset="-122"/>
                <a:ea typeface="楷体" panose="02010609060101010101" pitchFamily="49" charset="-122"/>
              </a:rPr>
              <a:t>主翼下穩當免</a:t>
            </a:r>
            <a:r>
              <a:rPr lang="zh-TW" altLang="en-US" sz="5400" dirty="0" smtClean="0">
                <a:latin typeface="楷体" panose="02010609060101010101" pitchFamily="49" charset="-122"/>
                <a:ea typeface="楷体" panose="02010609060101010101" pitchFamily="49" charset="-122"/>
              </a:rPr>
              <a:t>驚</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a:t>
            </a:r>
            <a:r>
              <a:rPr lang="zh-TW" altLang="en-US" sz="5400" dirty="0" smtClean="0">
                <a:latin typeface="楷体" panose="02010609060101010101" pitchFamily="49" charset="-122"/>
                <a:ea typeface="楷体" panose="02010609060101010101" pitchFamily="49" charset="-122"/>
              </a:rPr>
              <a:t>你</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境遇好壞是主所定</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上帝在照顧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各</a:t>
            </a:r>
            <a:r>
              <a:rPr lang="zh-TW" altLang="en-US" sz="5400" dirty="0">
                <a:latin typeface="楷体" panose="02010609060101010101" pitchFamily="49" charset="-122"/>
                <a:ea typeface="楷体" panose="02010609060101010101" pitchFamily="49" charset="-122"/>
              </a:rPr>
              <a:t>日在</a:t>
            </a:r>
            <a:r>
              <a:rPr lang="zh-TW" altLang="en-US" sz="5400" dirty="0" smtClean="0">
                <a:latin typeface="楷体" panose="02010609060101010101" pitchFamily="49" charset="-122"/>
                <a:ea typeface="楷体" panose="02010609060101010101" pitchFamily="49" charset="-122"/>
              </a:rPr>
              <a:t>顧 各</a:t>
            </a:r>
            <a:r>
              <a:rPr lang="zh-TW" altLang="en-US" sz="5400" dirty="0">
                <a:latin typeface="楷体" panose="02010609060101010101" pitchFamily="49" charset="-122"/>
                <a:ea typeface="楷体" panose="02010609060101010101" pitchFamily="49" charset="-122"/>
              </a:rPr>
              <a:t>日導</a:t>
            </a:r>
            <a:r>
              <a:rPr lang="zh-TW" altLang="en-US" sz="5400" dirty="0" smtClean="0">
                <a:latin typeface="楷体" panose="02010609060101010101" pitchFamily="49" charset="-122"/>
                <a:ea typeface="楷体" panose="02010609060101010101" pitchFamily="49" charset="-122"/>
              </a:rPr>
              <a:t>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帝在照顧你</a:t>
            </a:r>
          </a:p>
        </p:txBody>
      </p:sp>
    </p:spTree>
    <p:extLst>
      <p:ext uri="{BB962C8B-B14F-4D97-AF65-F5344CB8AC3E}">
        <p14:creationId xmlns:p14="http://schemas.microsoft.com/office/powerpoint/2010/main" val="406844321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境遇好壞是主所定</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為主做工攏免失</a:t>
            </a:r>
            <a:r>
              <a:rPr lang="zh-TW" altLang="en-US" sz="5400" dirty="0" smtClean="0">
                <a:latin typeface="楷体" panose="02010609060101010101" pitchFamily="49" charset="-122"/>
                <a:ea typeface="楷体" panose="02010609060101010101" pitchFamily="49" charset="-122"/>
              </a:rPr>
              <a:t>志</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路</a:t>
            </a:r>
            <a:r>
              <a:rPr lang="zh-TW" altLang="en-US" sz="5400" dirty="0" smtClean="0">
                <a:latin typeface="楷体" panose="02010609060101010101" pitchFamily="49" charset="-122"/>
                <a:ea typeface="楷体" panose="02010609060101010101" pitchFamily="49" charset="-122"/>
              </a:rPr>
              <a:t>途嵁硈</a:t>
            </a:r>
            <a:r>
              <a:rPr lang="zh-TW" altLang="en-US" sz="5400" dirty="0">
                <a:latin typeface="楷体" panose="02010609060101010101" pitchFamily="49" charset="-122"/>
                <a:ea typeface="楷体" panose="02010609060101010101" pitchFamily="49" charset="-122"/>
              </a:rPr>
              <a:t>危險彼</a:t>
            </a:r>
            <a:r>
              <a:rPr lang="zh-TW" altLang="en-US" sz="5400" dirty="0" smtClean="0">
                <a:latin typeface="楷体" panose="02010609060101010101" pitchFamily="49" charset="-122"/>
                <a:ea typeface="楷体" panose="02010609060101010101" pitchFamily="49" charset="-122"/>
              </a:rPr>
              <a:t>時</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帝在照顧你</a:t>
            </a:r>
          </a:p>
        </p:txBody>
      </p:sp>
    </p:spTree>
    <p:extLst>
      <p:ext uri="{BB962C8B-B14F-4D97-AF65-F5344CB8AC3E}">
        <p14:creationId xmlns:p14="http://schemas.microsoft.com/office/powerpoint/2010/main" val="109390418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境遇好壞是主所定</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上帝在照顧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各</a:t>
            </a:r>
            <a:r>
              <a:rPr lang="zh-TW" altLang="en-US" sz="5400" dirty="0">
                <a:latin typeface="楷体" panose="02010609060101010101" pitchFamily="49" charset="-122"/>
                <a:ea typeface="楷体" panose="02010609060101010101" pitchFamily="49" charset="-122"/>
              </a:rPr>
              <a:t>日在</a:t>
            </a:r>
            <a:r>
              <a:rPr lang="zh-TW" altLang="en-US" sz="5400" dirty="0" smtClean="0">
                <a:latin typeface="楷体" panose="02010609060101010101" pitchFamily="49" charset="-122"/>
                <a:ea typeface="楷体" panose="02010609060101010101" pitchFamily="49" charset="-122"/>
              </a:rPr>
              <a:t>顧 各</a:t>
            </a:r>
            <a:r>
              <a:rPr lang="zh-TW" altLang="en-US" sz="5400" dirty="0">
                <a:latin typeface="楷体" panose="02010609060101010101" pitchFamily="49" charset="-122"/>
                <a:ea typeface="楷体" panose="02010609060101010101" pitchFamily="49" charset="-122"/>
              </a:rPr>
              <a:t>日導</a:t>
            </a:r>
            <a:r>
              <a:rPr lang="zh-TW" altLang="en-US" sz="5400" dirty="0" smtClean="0">
                <a:latin typeface="楷体" panose="02010609060101010101" pitchFamily="49" charset="-122"/>
                <a:ea typeface="楷体" panose="02010609060101010101" pitchFamily="49" charset="-122"/>
              </a:rPr>
              <a:t>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帝在照顧你</a:t>
            </a:r>
          </a:p>
        </p:txBody>
      </p:sp>
    </p:spTree>
    <p:extLst>
      <p:ext uri="{BB962C8B-B14F-4D97-AF65-F5344CB8AC3E}">
        <p14:creationId xmlns:p14="http://schemas.microsoft.com/office/powerpoint/2010/main" val="48412025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境遇好壞是主所定</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3 </a:t>
            </a:r>
            <a:r>
              <a:rPr lang="zh-TW" altLang="en-US" sz="5400" dirty="0">
                <a:latin typeface="楷体" panose="02010609060101010101" pitchFamily="49" charset="-122"/>
                <a:ea typeface="楷体" panose="02010609060101010101" pitchFamily="49" charset="-122"/>
              </a:rPr>
              <a:t>無論遇</a:t>
            </a:r>
            <a:r>
              <a:rPr lang="zh-TW" altLang="en-US" sz="5400" dirty="0" smtClean="0">
                <a:latin typeface="楷体" panose="02010609060101010101" pitchFamily="49" charset="-122"/>
                <a:ea typeface="楷体" panose="02010609060101010101" pitchFamily="49" charset="-122"/>
              </a:rPr>
              <a:t>著何大</a:t>
            </a:r>
            <a:r>
              <a:rPr lang="zh-TW" altLang="en-US" sz="5400" dirty="0">
                <a:latin typeface="楷体" panose="02010609060101010101" pitchFamily="49" charset="-122"/>
                <a:ea typeface="楷体" panose="02010609060101010101" pitchFamily="49" charset="-122"/>
              </a:rPr>
              <a:t>試</a:t>
            </a:r>
            <a:r>
              <a:rPr lang="zh-TW" altLang="en-US" sz="5400" dirty="0" smtClean="0">
                <a:latin typeface="楷体" panose="02010609060101010101" pitchFamily="49" charset="-122"/>
                <a:ea typeface="楷体" panose="02010609060101010101" pitchFamily="49" charset="-122"/>
              </a:rPr>
              <a:t>煉</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得</a:t>
            </a:r>
            <a:r>
              <a:rPr lang="zh-TW" altLang="en-US" sz="5400" dirty="0">
                <a:latin typeface="楷体" panose="02010609060101010101" pitchFamily="49" charset="-122"/>
                <a:ea typeface="楷体" panose="02010609060101010101" pitchFamily="49" charset="-122"/>
              </a:rPr>
              <a:t>主扶持攏免厭</a:t>
            </a:r>
            <a:r>
              <a:rPr lang="zh-TW" altLang="en-US" sz="5400" dirty="0" smtClean="0">
                <a:latin typeface="楷体" panose="02010609060101010101" pitchFamily="49" charset="-122"/>
                <a:ea typeface="楷体" panose="02010609060101010101" pitchFamily="49" charset="-122"/>
              </a:rPr>
              <a:t>倦</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帝在照顧你</a:t>
            </a:r>
          </a:p>
        </p:txBody>
      </p:sp>
    </p:spTree>
    <p:extLst>
      <p:ext uri="{BB962C8B-B14F-4D97-AF65-F5344CB8AC3E}">
        <p14:creationId xmlns:p14="http://schemas.microsoft.com/office/powerpoint/2010/main" val="167566604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境遇好壞是主所定</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上帝在照顧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各</a:t>
            </a:r>
            <a:r>
              <a:rPr lang="zh-TW" altLang="en-US" sz="5400" dirty="0">
                <a:latin typeface="楷体" panose="02010609060101010101" pitchFamily="49" charset="-122"/>
                <a:ea typeface="楷体" panose="02010609060101010101" pitchFamily="49" charset="-122"/>
              </a:rPr>
              <a:t>日在</a:t>
            </a:r>
            <a:r>
              <a:rPr lang="zh-TW" altLang="en-US" sz="5400" dirty="0" smtClean="0">
                <a:latin typeface="楷体" panose="02010609060101010101" pitchFamily="49" charset="-122"/>
                <a:ea typeface="楷体" panose="02010609060101010101" pitchFamily="49" charset="-122"/>
              </a:rPr>
              <a:t>顧 各</a:t>
            </a:r>
            <a:r>
              <a:rPr lang="zh-TW" altLang="en-US" sz="5400" dirty="0">
                <a:latin typeface="楷体" panose="02010609060101010101" pitchFamily="49" charset="-122"/>
                <a:ea typeface="楷体" panose="02010609060101010101" pitchFamily="49" charset="-122"/>
              </a:rPr>
              <a:t>日導</a:t>
            </a:r>
            <a:r>
              <a:rPr lang="zh-TW" altLang="en-US" sz="5400" dirty="0" smtClean="0">
                <a:latin typeface="楷体" panose="02010609060101010101" pitchFamily="49" charset="-122"/>
                <a:ea typeface="楷体" panose="02010609060101010101" pitchFamily="49" charset="-122"/>
              </a:rPr>
              <a:t>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a:t>
            </a:r>
            <a:r>
              <a:rPr lang="zh-TW" altLang="en-US" sz="5400" dirty="0" smtClean="0">
                <a:latin typeface="楷体" panose="02010609060101010101" pitchFamily="49" charset="-122"/>
                <a:ea typeface="楷体" panose="02010609060101010101" pitchFamily="49" charset="-122"/>
              </a:rPr>
              <a:t>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上</a:t>
            </a:r>
            <a:r>
              <a:rPr lang="zh-TW" altLang="en-US" sz="5400" dirty="0">
                <a:latin typeface="楷体" panose="02010609060101010101" pitchFamily="49" charset="-122"/>
                <a:ea typeface="楷体" panose="02010609060101010101" pitchFamily="49" charset="-122"/>
              </a:rPr>
              <a:t>帝在照顧你</a:t>
            </a:r>
          </a:p>
        </p:txBody>
      </p:sp>
    </p:spTree>
    <p:extLst>
      <p:ext uri="{BB962C8B-B14F-4D97-AF65-F5344CB8AC3E}">
        <p14:creationId xmlns:p14="http://schemas.microsoft.com/office/powerpoint/2010/main" val="37307989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74</TotalTime>
  <Words>935</Words>
  <Application>Microsoft Office PowerPoint</Application>
  <PresentationFormat>On-screen Show (4:3)</PresentationFormat>
  <Paragraphs>59</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境遇好壞是主所定</vt:lpstr>
      <vt:lpstr>境遇好壞是主所定</vt:lpstr>
      <vt:lpstr>境遇好壞是主所定</vt:lpstr>
      <vt:lpstr>境遇好壞是主所定</vt:lpstr>
      <vt:lpstr>境遇好壞是主所定</vt:lpstr>
      <vt:lpstr>境遇好壞是主所定</vt:lpstr>
      <vt:lpstr>境遇好壞是主所定</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14</cp:revision>
  <dcterms:created xsi:type="dcterms:W3CDTF">2015-02-07T13:24:58Z</dcterms:created>
  <dcterms:modified xsi:type="dcterms:W3CDTF">2015-08-08T12:03:19Z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