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8"/>
  </p:notesMasterIdLst>
  <p:sldIdLst>
    <p:sldId id="257" r:id="rId4"/>
    <p:sldId id="258" r:id="rId5"/>
    <p:sldId id="259"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5/20/2015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5/20/2015 9:33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125221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5/20/2015 9:41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954334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5/20/2015 9:38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918515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5/20/2015 9:38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8087258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a:effectLst/>
                <a:latin typeface="楷体" panose="02010609060101010101" pitchFamily="49" charset="-122"/>
                <a:ea typeface="楷体" panose="02010609060101010101" pitchFamily="49" charset="-122"/>
              </a:rPr>
              <a:t>無限的愛</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4344988"/>
            <a:ext cx="7681913" cy="836612"/>
          </a:xfrm>
        </p:spPr>
        <p:txBody>
          <a:bodyPr/>
          <a:lstStyle/>
          <a:p>
            <a:pPr algn="ctr"/>
            <a:r>
              <a:rPr lang="zh-TW" altLang="en-US" sz="5400" dirty="0" smtClean="0">
                <a:latin typeface="楷体" panose="02010609060101010101" pitchFamily="49" charset="-122"/>
                <a:ea typeface="楷体" panose="02010609060101010101" pitchFamily="49" charset="-122"/>
              </a:rPr>
              <a:t>詞、曲：</a:t>
            </a:r>
            <a:r>
              <a:rPr lang="zh-TW" altLang="en-US" sz="5400" dirty="0" smtClean="0">
                <a:latin typeface="楷体" panose="02010609060101010101" pitchFamily="49" charset="-122"/>
                <a:ea typeface="楷体" panose="02010609060101010101" pitchFamily="49" charset="-122"/>
              </a:rPr>
              <a:t>林和成</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無限的愛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主 祢是</a:t>
            </a:r>
            <a:r>
              <a:rPr lang="zh-TW" altLang="en-US" sz="5400" dirty="0">
                <a:latin typeface="楷体" panose="02010609060101010101" pitchFamily="49" charset="-122"/>
                <a:ea typeface="楷体" panose="02010609060101010101" pitchFamily="49" charset="-122"/>
              </a:rPr>
              <a:t>我的生</a:t>
            </a:r>
            <a:r>
              <a:rPr lang="zh-TW" altLang="en-US" sz="5400" dirty="0" smtClean="0">
                <a:latin typeface="楷体" panose="02010609060101010101" pitchFamily="49" charset="-122"/>
                <a:ea typeface="楷体" panose="02010609060101010101" pitchFamily="49" charset="-122"/>
              </a:rPr>
              <a:t>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風</a:t>
            </a:r>
            <a:r>
              <a:rPr lang="zh-TW" altLang="en-US" sz="5400" dirty="0">
                <a:latin typeface="楷体" panose="02010609060101010101" pitchFamily="49" charset="-122"/>
                <a:ea typeface="楷体" panose="02010609060101010101" pitchFamily="49" charset="-122"/>
              </a:rPr>
              <a:t>雨同心逗陣</a:t>
            </a:r>
            <a:r>
              <a:rPr lang="zh-TW" altLang="en-US" sz="5400" dirty="0" smtClean="0">
                <a:latin typeface="楷体" panose="02010609060101010101" pitchFamily="49" charset="-122"/>
                <a:ea typeface="楷体" panose="02010609060101010101" pitchFamily="49" charset="-122"/>
              </a:rPr>
              <a:t>走</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夢中</a:t>
            </a: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甲</a:t>
            </a:r>
            <a:r>
              <a:rPr lang="zh-TW" altLang="en-US" sz="5400" dirty="0">
                <a:latin typeface="楷体" panose="02010609060101010101" pitchFamily="49" charset="-122"/>
                <a:ea typeface="楷体" panose="02010609060101010101" pitchFamily="49" charset="-122"/>
              </a:rPr>
              <a:t>阮來作</a:t>
            </a:r>
            <a:r>
              <a:rPr lang="zh-TW" altLang="en-US" sz="5400" dirty="0" smtClean="0">
                <a:latin typeface="楷体" panose="02010609060101010101" pitchFamily="49" charset="-122"/>
                <a:ea typeface="楷体" panose="02010609060101010101" pitchFamily="49" charset="-122"/>
              </a:rPr>
              <a:t>伴</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腳</a:t>
            </a:r>
            <a:r>
              <a:rPr lang="zh-TW" altLang="en-US" sz="5400" dirty="0">
                <a:latin typeface="楷体" panose="02010609060101010101" pitchFamily="49" charset="-122"/>
                <a:ea typeface="楷体" panose="02010609060101010101" pitchFamily="49" charset="-122"/>
              </a:rPr>
              <a:t>步</a:t>
            </a: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祢</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引導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無限的愛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感</a:t>
            </a:r>
            <a:r>
              <a:rPr lang="zh-TW" altLang="en-US" sz="5400" dirty="0" smtClean="0">
                <a:latin typeface="楷体" panose="02010609060101010101" pitchFamily="49" charset="-122"/>
                <a:ea typeface="楷体" panose="02010609060101010101" pitchFamily="49" charset="-122"/>
              </a:rPr>
              <a:t>謝祢對</a:t>
            </a:r>
            <a:r>
              <a:rPr lang="zh-TW" altLang="en-US" sz="5400" dirty="0">
                <a:latin typeface="楷体" panose="02010609060101010101" pitchFamily="49" charset="-122"/>
                <a:ea typeface="楷体" panose="02010609060101010101" pitchFamily="49" charset="-122"/>
              </a:rPr>
              <a:t>阮的</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給</a:t>
            </a:r>
            <a:r>
              <a:rPr lang="zh-TW" altLang="en-US" sz="5400" dirty="0">
                <a:latin typeface="楷体" panose="02010609060101010101" pitchFamily="49" charset="-122"/>
                <a:ea typeface="楷体" panose="02010609060101010101" pitchFamily="49" charset="-122"/>
              </a:rPr>
              <a:t>我機會對頭</a:t>
            </a:r>
            <a:r>
              <a:rPr lang="zh-TW" altLang="en-US" sz="5400" dirty="0" smtClean="0">
                <a:latin typeface="楷体" panose="02010609060101010101" pitchFamily="49" charset="-122"/>
                <a:ea typeface="楷体" panose="02010609060101010101" pitchFamily="49" charset="-122"/>
              </a:rPr>
              <a:t>來</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天頂白雲伴阮走天</a:t>
            </a:r>
            <a:r>
              <a:rPr lang="zh-TW" altLang="en-US" sz="5400" dirty="0" smtClean="0">
                <a:latin typeface="楷体" panose="02010609060101010101" pitchFamily="49" charset="-122"/>
                <a:ea typeface="楷体" panose="02010609060101010101" pitchFamily="49" charset="-122"/>
              </a:rPr>
              <a:t>涯</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天</a:t>
            </a:r>
            <a:r>
              <a:rPr lang="zh-TW" altLang="en-US" sz="5400" dirty="0">
                <a:latin typeface="楷体" panose="02010609060101010101" pitchFamily="49" charset="-122"/>
                <a:ea typeface="楷体" panose="02010609060101010101" pitchFamily="49" charset="-122"/>
              </a:rPr>
              <a:t>使永遠甲我同在</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18068471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無限的愛</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我欲大聲唱乎人</a:t>
            </a:r>
            <a:r>
              <a:rPr lang="zh-TW" altLang="en-US" sz="5400" dirty="0" smtClean="0">
                <a:latin typeface="楷体" panose="02010609060101010101" pitchFamily="49" charset="-122"/>
                <a:ea typeface="楷体" panose="02010609060101010101" pitchFamily="49" charset="-122"/>
              </a:rPr>
              <a:t>知</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耶</a:t>
            </a:r>
            <a:r>
              <a:rPr lang="zh-TW" altLang="en-US" sz="5400" dirty="0">
                <a:latin typeface="楷体" panose="02010609060101010101" pitchFamily="49" charset="-122"/>
                <a:ea typeface="楷体" panose="02010609060101010101" pitchFamily="49" charset="-122"/>
              </a:rPr>
              <a:t>和華有無限的</a:t>
            </a:r>
            <a:r>
              <a:rPr lang="zh-TW" altLang="en-US" sz="5400" dirty="0" smtClean="0">
                <a:latin typeface="楷体" panose="02010609060101010101" pitchFamily="49" charset="-122"/>
                <a:ea typeface="楷体" panose="02010609060101010101" pitchFamily="49" charset="-122"/>
              </a:rPr>
              <a:t>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世間的人攏來敬</a:t>
            </a:r>
            <a:r>
              <a:rPr lang="zh-TW" altLang="en-US" sz="5400" dirty="0" smtClean="0">
                <a:latin typeface="楷体" panose="02010609060101010101" pitchFamily="49" charset="-122"/>
                <a:ea typeface="楷体" panose="02010609060101010101" pitchFamily="49" charset="-122"/>
              </a:rPr>
              <a:t>拜</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耶</a:t>
            </a:r>
            <a:r>
              <a:rPr lang="zh-TW" altLang="en-US" sz="5400" dirty="0">
                <a:latin typeface="楷体" panose="02010609060101010101" pitchFamily="49" charset="-122"/>
                <a:ea typeface="楷体" panose="02010609060101010101" pitchFamily="49" charset="-122"/>
              </a:rPr>
              <a:t>和華是完全</a:t>
            </a:r>
            <a:r>
              <a:rPr lang="zh-TW" altLang="en-US" sz="5400" dirty="0" smtClean="0">
                <a:latin typeface="楷体" panose="02010609060101010101" pitchFamily="49" charset="-122"/>
                <a:ea typeface="楷体" panose="02010609060101010101" pitchFamily="49" charset="-122"/>
              </a:rPr>
              <a:t>的愛</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4065027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77</TotalTime>
  <Words>524</Words>
  <Application>Microsoft Office PowerPoint</Application>
  <PresentationFormat>On-screen Show (4:3)</PresentationFormat>
  <Paragraphs>33</Paragraphs>
  <Slides>4</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楷体</vt:lpstr>
      <vt:lpstr>Arial</vt:lpstr>
      <vt:lpstr>Calibri</vt:lpstr>
      <vt:lpstr>Courier New</vt:lpstr>
      <vt:lpstr>Trebuchet MS</vt:lpstr>
      <vt:lpstr>Wingdings</vt:lpstr>
      <vt:lpstr>1_Purple Template 1 Trebuchet</vt:lpstr>
      <vt:lpstr>White with Courier font for code slides</vt:lpstr>
      <vt:lpstr>無限的愛</vt:lpstr>
      <vt:lpstr>無限的愛</vt:lpstr>
      <vt:lpstr>無限的愛</vt:lpstr>
      <vt:lpstr>無限的愛</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16</cp:revision>
  <dcterms:created xsi:type="dcterms:W3CDTF">2015-02-07T13:24:58Z</dcterms:created>
  <dcterms:modified xsi:type="dcterms:W3CDTF">2015-05-21T01:41:33Z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