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148446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01406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85077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075130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夠額用的恩典</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760412"/>
          </a:xfrm>
        </p:spPr>
        <p:txBody>
          <a:bodyPr/>
          <a:lstStyle/>
          <a:p>
            <a:pPr algn="ctr"/>
            <a:r>
              <a:rPr lang="zh-TW" altLang="en-US" sz="5400" dirty="0" smtClean="0">
                <a:latin typeface="楷体" panose="02010609060101010101" pitchFamily="49" charset="-122"/>
                <a:ea typeface="楷体" panose="02010609060101010101" pitchFamily="49" charset="-122"/>
              </a:rPr>
              <a:t>詞、曲：莊春榮</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夠額用的恩典</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76219"/>
            <a:ext cx="8382000" cy="4819781"/>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當我</a:t>
            </a:r>
            <a:r>
              <a:rPr lang="zh-TW" altLang="en-US" sz="5400" dirty="0" smtClean="0">
                <a:latin typeface="楷体" panose="02010609060101010101" pitchFamily="49" charset="-122"/>
                <a:ea typeface="楷体" panose="02010609060101010101" pitchFamily="49" charset="-122"/>
              </a:rPr>
              <a:t>遇著大</a:t>
            </a:r>
            <a:r>
              <a:rPr lang="zh-TW" altLang="en-US" sz="5400" dirty="0">
                <a:latin typeface="楷体" panose="02010609060101010101" pitchFamily="49" charset="-122"/>
                <a:ea typeface="楷体" panose="02010609060101010101" pitchFamily="49" charset="-122"/>
              </a:rPr>
              <a:t>試煉與痛苦的</a:t>
            </a:r>
            <a:r>
              <a:rPr lang="zh-TW" altLang="en-US" sz="5400" dirty="0" smtClean="0">
                <a:latin typeface="楷体" panose="02010609060101010101" pitchFamily="49" charset="-122"/>
                <a:ea typeface="楷体" panose="02010609060101010101" pitchFamily="49" charset="-122"/>
              </a:rPr>
              <a:t>時</a:t>
            </a:r>
            <a:endParaRPr lang="en-US" altLang="zh-TW"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耶</a:t>
            </a:r>
            <a:r>
              <a:rPr lang="zh-TW" altLang="en-US" sz="5400" dirty="0" smtClean="0">
                <a:latin typeface="楷体" panose="02010609060101010101" pitchFamily="49" charset="-122"/>
                <a:ea typeface="楷体" panose="02010609060101010101" pitchFamily="49" charset="-122"/>
              </a:rPr>
              <a:t>穌說有</a:t>
            </a:r>
            <a:r>
              <a:rPr lang="zh-TW" altLang="en-US" sz="5400" dirty="0">
                <a:latin typeface="楷体" panose="02010609060101010101" pitchFamily="49" charset="-122"/>
                <a:ea typeface="楷体" panose="02010609060101010101" pitchFamily="49" charset="-122"/>
              </a:rPr>
              <a:t>我的恩你就夠</a:t>
            </a:r>
            <a:r>
              <a:rPr lang="zh-TW" altLang="en-US" sz="5400" dirty="0" smtClean="0">
                <a:latin typeface="楷体" panose="02010609060101010101" pitchFamily="49" charset="-122"/>
                <a:ea typeface="楷体" panose="02010609060101010101" pitchFamily="49" charset="-122"/>
              </a:rPr>
              <a:t>額</a:t>
            </a:r>
            <a:endParaRPr lang="en-US" altLang="zh-TW"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逐次我</a:t>
            </a:r>
            <a:r>
              <a:rPr lang="zh-TW" altLang="en-US" sz="5400" dirty="0">
                <a:latin typeface="楷体" panose="02010609060101010101" pitchFamily="49" charset="-122"/>
                <a:ea typeface="楷体" panose="02010609060101010101" pitchFamily="49" charset="-122"/>
              </a:rPr>
              <a:t>灰</a:t>
            </a:r>
            <a:r>
              <a:rPr lang="zh-TW" altLang="en-US" sz="5400" dirty="0" smtClean="0">
                <a:latin typeface="楷体" panose="02010609060101010101" pitchFamily="49" charset="-122"/>
                <a:ea typeface="楷体" panose="02010609060101010101" pitchFamily="49" charset="-122"/>
              </a:rPr>
              <a:t>心餒志</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失望軟弱的時陣</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耶</a:t>
            </a:r>
            <a:r>
              <a:rPr lang="zh-TW" altLang="en-US" sz="5400" dirty="0">
                <a:latin typeface="楷体" panose="02010609060101010101" pitchFamily="49" charset="-122"/>
                <a:ea typeface="楷体" panose="02010609060101010101" pitchFamily="49" charset="-122"/>
              </a:rPr>
              <a:t>穌講有我的恩你就夠額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夠額用的恩典</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3811"/>
            <a:ext cx="8382000" cy="2825389"/>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主的話進入我</a:t>
            </a:r>
            <a:r>
              <a:rPr lang="zh-TW" altLang="en-US" sz="5400" dirty="0" smtClean="0">
                <a:latin typeface="楷体" panose="02010609060101010101" pitchFamily="49" charset="-122"/>
                <a:ea typeface="楷体" panose="02010609060101010101" pitchFamily="49" charset="-122"/>
              </a:rPr>
              <a:t>心</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聖</a:t>
            </a:r>
            <a:r>
              <a:rPr lang="zh-TW" altLang="en-US" sz="5400" dirty="0">
                <a:latin typeface="楷体" panose="02010609060101010101" pitchFamily="49" charset="-122"/>
                <a:ea typeface="楷体" panose="02010609060101010101" pitchFamily="49" charset="-122"/>
              </a:rPr>
              <a:t>神在引導</a:t>
            </a:r>
            <a:r>
              <a:rPr lang="zh-TW" altLang="en-US" sz="5400" dirty="0" smtClean="0">
                <a:latin typeface="楷体" panose="02010609060101010101" pitchFamily="49" charset="-122"/>
                <a:ea typeface="楷体" panose="02010609060101010101" pitchFamily="49" charset="-122"/>
              </a:rPr>
              <a:t>我</a:t>
            </a:r>
            <a:endParaRPr lang="en-US" altLang="zh-TW"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在百般試煉中有大喜</a:t>
            </a:r>
            <a:r>
              <a:rPr lang="zh-TW" altLang="en-US" sz="5400" dirty="0" smtClean="0">
                <a:latin typeface="楷体" panose="02010609060101010101" pitchFamily="49" charset="-122"/>
                <a:ea typeface="楷体" panose="02010609060101010101" pitchFamily="49" charset="-122"/>
              </a:rPr>
              <a:t>樂</a:t>
            </a:r>
            <a:endParaRPr lang="en-US" altLang="zh-TW"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958984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夠額用的恩典</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27611"/>
            <a:ext cx="8382000" cy="2825389"/>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因為主有對我</a:t>
            </a:r>
            <a:r>
              <a:rPr lang="zh-TW" altLang="en-US" sz="5400" dirty="0" smtClean="0">
                <a:latin typeface="楷体" panose="02010609060101010101" pitchFamily="49" charset="-122"/>
                <a:ea typeface="楷体" panose="02010609060101010101" pitchFamily="49" charset="-122"/>
              </a:rPr>
              <a:t>講</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的恩夠</a:t>
            </a:r>
            <a:r>
              <a:rPr lang="zh-TW" altLang="en-US" sz="5400" dirty="0" smtClean="0">
                <a:latin typeface="楷体" panose="02010609060101010101" pitchFamily="49" charset="-122"/>
                <a:ea typeface="楷体" panose="02010609060101010101" pitchFamily="49" charset="-122"/>
              </a:rPr>
              <a:t>額你用</a:t>
            </a:r>
            <a:endParaRPr lang="en-US" altLang="zh-TW"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只有信</a:t>
            </a:r>
            <a:r>
              <a:rPr lang="zh-TW" altLang="en-US" sz="5400" dirty="0">
                <a:latin typeface="楷体" panose="02010609060101010101" pitchFamily="49" charset="-122"/>
                <a:ea typeface="楷体" panose="02010609060101010101" pitchFamily="49" charset="-122"/>
              </a:rPr>
              <a:t>靠祂的恩夠額我用</a:t>
            </a:r>
          </a:p>
        </p:txBody>
      </p:sp>
    </p:spTree>
    <p:extLst>
      <p:ext uri="{BB962C8B-B14F-4D97-AF65-F5344CB8AC3E}">
        <p14:creationId xmlns:p14="http://schemas.microsoft.com/office/powerpoint/2010/main" val="7983526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94</TotalTime>
  <Words>535</Words>
  <Application>Microsoft Office PowerPoint</Application>
  <PresentationFormat>On-screen Show (4:3)</PresentationFormat>
  <Paragraphs>32</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楷体</vt:lpstr>
      <vt:lpstr>Arial</vt:lpstr>
      <vt:lpstr>Calibri</vt:lpstr>
      <vt:lpstr>Courier New</vt:lpstr>
      <vt:lpstr>Trebuchet MS</vt:lpstr>
      <vt:lpstr>Wingdings</vt:lpstr>
      <vt:lpstr>1_Purple Template 1 Trebuchet</vt:lpstr>
      <vt:lpstr>White with Courier font for code slides</vt:lpstr>
      <vt:lpstr>夠額用的恩典</vt:lpstr>
      <vt:lpstr>夠額用的恩典</vt:lpstr>
      <vt:lpstr>夠額用的恩典</vt:lpstr>
      <vt:lpstr>夠額用的恩典</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20</cp:revision>
  <dcterms:created xsi:type="dcterms:W3CDTF">2015-02-07T13:24:58Z</dcterms:created>
  <dcterms:modified xsi:type="dcterms:W3CDTF">2015-04-15T23:44:33Z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