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3"/>
  </p:notesMasterIdLst>
  <p:sldIdLst>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9/4/2015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9/4/2015 6:10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782299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9/4/2015 6:12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2104870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9/4/2015 6:13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7380599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9/4/2015 6:15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8616784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9/4/2015 6:15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0635736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9/4/2015 6:17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39236196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9/4/2015 6:17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28212936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9/4/2015 6:17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37292207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9/4/2015 6:18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4109293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67000"/>
            <a:ext cx="7681913" cy="838200"/>
          </a:xfrm>
        </p:spPr>
        <p:txBody>
          <a:bodyPr/>
          <a:lstStyle/>
          <a:p>
            <a:pPr algn="ctr">
              <a:lnSpc>
                <a:spcPct val="100000"/>
              </a:lnSpc>
            </a:pPr>
            <a:r>
              <a:rPr lang="zh-TW" altLang="en-US" dirty="0">
                <a:effectLst/>
                <a:latin typeface="楷体" panose="02010609060101010101" pitchFamily="49" charset="-122"/>
                <a:ea typeface="楷体" panose="02010609060101010101" pitchFamily="49" charset="-122"/>
              </a:rPr>
              <a:t>迷路的人，著行倒轉</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迷路的人，著行倒轉</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52600"/>
            <a:ext cx="8382000" cy="3822585"/>
          </a:xfrm>
        </p:spPr>
        <p:txBody>
          <a:bodyPr/>
          <a:lstStyle/>
          <a:p>
            <a:pPr marL="0" indent="0" algn="ctr">
              <a:lnSpc>
                <a:spcPct val="100000"/>
              </a:lnSpc>
              <a:buNone/>
            </a:pPr>
            <a:r>
              <a:rPr lang="en-US" altLang="zh-TW" sz="5400" dirty="0">
                <a:latin typeface="楷体" panose="02010609060101010101" pitchFamily="49" charset="-122"/>
                <a:ea typeface="楷体" panose="02010609060101010101" pitchFamily="49" charset="-122"/>
              </a:rPr>
              <a:t>1 </a:t>
            </a:r>
            <a:r>
              <a:rPr lang="zh-TW" altLang="en-US" sz="5400" dirty="0">
                <a:latin typeface="楷体" panose="02010609060101010101" pitchFamily="49" charset="-122"/>
                <a:ea typeface="楷体" panose="02010609060101010101" pitchFamily="49" charset="-122"/>
              </a:rPr>
              <a:t>迷路的</a:t>
            </a:r>
            <a:r>
              <a:rPr lang="zh-TW" altLang="en-US" sz="5400" dirty="0" smtClean="0">
                <a:latin typeface="楷体" panose="02010609060101010101" pitchFamily="49" charset="-122"/>
                <a:ea typeface="楷体" panose="02010609060101010101" pitchFamily="49" charset="-122"/>
              </a:rPr>
              <a:t>人 著</a:t>
            </a:r>
            <a:r>
              <a:rPr lang="zh-TW" altLang="en-US" sz="5400" dirty="0">
                <a:latin typeface="楷体" panose="02010609060101010101" pitchFamily="49" charset="-122"/>
                <a:ea typeface="楷体" panose="02010609060101010101" pitchFamily="49" charset="-122"/>
              </a:rPr>
              <a:t>行倒</a:t>
            </a:r>
            <a:r>
              <a:rPr lang="zh-TW" altLang="en-US" sz="5400" dirty="0" smtClean="0">
                <a:latin typeface="楷体" panose="02010609060101010101" pitchFamily="49" charset="-122"/>
                <a:ea typeface="楷体" panose="02010609060101010101" pitchFamily="49" charset="-122"/>
              </a:rPr>
              <a:t>轉</a:t>
            </a:r>
            <a:endParaRPr lang="zh-TW" altLang="en-US"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朝見咱的</a:t>
            </a:r>
            <a:r>
              <a:rPr lang="zh-TW" altLang="en-US" sz="5400" dirty="0" smtClean="0">
                <a:latin typeface="楷体" panose="02010609060101010101" pitchFamily="49" charset="-122"/>
                <a:ea typeface="楷体" panose="02010609060101010101" pitchFamily="49" charset="-122"/>
              </a:rPr>
              <a:t>天父</a:t>
            </a:r>
            <a:endParaRPr lang="zh-TW" altLang="en-US"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天國故鄉滿滿榮</a:t>
            </a:r>
            <a:r>
              <a:rPr lang="zh-TW" altLang="en-US" sz="5400" dirty="0" smtClean="0">
                <a:latin typeface="楷体" panose="02010609060101010101" pitchFamily="49" charset="-122"/>
                <a:ea typeface="楷体" panose="02010609060101010101" pitchFamily="49" charset="-122"/>
              </a:rPr>
              <a:t>光</a:t>
            </a:r>
            <a:endParaRPr lang="zh-TW" altLang="en-US"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啥人會到彼</a:t>
            </a:r>
            <a:r>
              <a:rPr lang="zh-TW" altLang="en-US" sz="5400" dirty="0" smtClean="0">
                <a:latin typeface="楷体" panose="02010609060101010101" pitchFamily="49" charset="-122"/>
                <a:ea typeface="楷体" panose="02010609060101010101" pitchFamily="49" charset="-122"/>
              </a:rPr>
              <a:t>地</a:t>
            </a:r>
            <a:endParaRPr lang="zh-CN"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迷路的人，著行倒轉</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52600"/>
            <a:ext cx="8382000" cy="3822585"/>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真實反悔謙卑認</a:t>
            </a:r>
            <a:r>
              <a:rPr lang="zh-TW" altLang="en-US" sz="5400" dirty="0" smtClean="0">
                <a:latin typeface="楷体" panose="02010609060101010101" pitchFamily="49" charset="-122"/>
                <a:ea typeface="楷体" panose="02010609060101010101" pitchFamily="49" charset="-122"/>
              </a:rPr>
              <a:t>罪</a:t>
            </a:r>
            <a:endParaRPr lang="zh-TW" altLang="en-US"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此號的人攏</a:t>
            </a:r>
            <a:r>
              <a:rPr lang="zh-TW" altLang="en-US" sz="5400" dirty="0" smtClean="0">
                <a:latin typeface="楷体" panose="02010609060101010101" pitchFamily="49" charset="-122"/>
                <a:ea typeface="楷体" panose="02010609060101010101" pitchFamily="49" charset="-122"/>
              </a:rPr>
              <a:t>會</a:t>
            </a:r>
            <a:endParaRPr lang="zh-TW" altLang="en-US"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恩典慈悲遍滿全</a:t>
            </a:r>
            <a:r>
              <a:rPr lang="zh-TW" altLang="en-US" sz="5400" dirty="0" smtClean="0">
                <a:latin typeface="楷体" panose="02010609060101010101" pitchFamily="49" charset="-122"/>
                <a:ea typeface="楷体" panose="02010609060101010101" pitchFamily="49" charset="-122"/>
              </a:rPr>
              <a:t>地</a:t>
            </a:r>
            <a:endParaRPr lang="zh-TW" altLang="en-US"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福氣久長無</a:t>
            </a:r>
            <a:r>
              <a:rPr lang="zh-TW" altLang="en-US" sz="5400" dirty="0" smtClean="0">
                <a:latin typeface="楷体" panose="02010609060101010101" pitchFamily="49" charset="-122"/>
                <a:ea typeface="楷体" panose="02010609060101010101" pitchFamily="49" charset="-122"/>
              </a:rPr>
              <a:t>廢</a:t>
            </a:r>
            <a:endParaRPr lang="zh-CN"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02860970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迷路的人，著行倒轉</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52600"/>
            <a:ext cx="8382000" cy="3822585"/>
          </a:xfrm>
        </p:spPr>
        <p:txBody>
          <a:bodyPr/>
          <a:lstStyle/>
          <a:p>
            <a:pPr marL="0" indent="0" algn="ctr">
              <a:lnSpc>
                <a:spcPct val="100000"/>
              </a:lnSpc>
              <a:buNone/>
            </a:pPr>
            <a:r>
              <a:rPr lang="en-US" altLang="zh-TW" sz="5400" dirty="0" smtClean="0">
                <a:latin typeface="楷体" panose="02010609060101010101" pitchFamily="49" charset="-122"/>
                <a:ea typeface="楷体" panose="02010609060101010101" pitchFamily="49" charset="-122"/>
              </a:rPr>
              <a:t>2 </a:t>
            </a:r>
            <a:r>
              <a:rPr lang="zh-TW" altLang="en-US" sz="5400" dirty="0">
                <a:latin typeface="楷体" panose="02010609060101010101" pitchFamily="49" charset="-122"/>
                <a:ea typeface="楷体" panose="02010609060101010101" pitchFamily="49" charset="-122"/>
              </a:rPr>
              <a:t>迷路的</a:t>
            </a:r>
            <a:r>
              <a:rPr lang="zh-TW" altLang="en-US" sz="5400" dirty="0" smtClean="0">
                <a:latin typeface="楷体" panose="02010609060101010101" pitchFamily="49" charset="-122"/>
                <a:ea typeface="楷体" panose="02010609060101010101" pitchFamily="49" charset="-122"/>
              </a:rPr>
              <a:t>人 著</a:t>
            </a:r>
            <a:r>
              <a:rPr lang="zh-TW" altLang="en-US" sz="5400" dirty="0">
                <a:latin typeface="楷体" panose="02010609060101010101" pitchFamily="49" charset="-122"/>
                <a:ea typeface="楷体" panose="02010609060101010101" pitchFamily="49" charset="-122"/>
              </a:rPr>
              <a:t>行倒</a:t>
            </a:r>
            <a:r>
              <a:rPr lang="zh-TW" altLang="en-US" sz="5400" dirty="0" smtClean="0">
                <a:latin typeface="楷体" panose="02010609060101010101" pitchFamily="49" charset="-122"/>
                <a:ea typeface="楷体" panose="02010609060101010101" pitchFamily="49" charset="-122"/>
              </a:rPr>
              <a:t>轉</a:t>
            </a:r>
            <a:endParaRPr lang="zh-TW" altLang="en-US"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親近天父面</a:t>
            </a:r>
            <a:r>
              <a:rPr lang="zh-TW" altLang="en-US" sz="5400" dirty="0" smtClean="0">
                <a:latin typeface="楷体" panose="02010609060101010101" pitchFamily="49" charset="-122"/>
                <a:ea typeface="楷体" panose="02010609060101010101" pitchFamily="49" charset="-122"/>
              </a:rPr>
              <a:t>前</a:t>
            </a:r>
            <a:endParaRPr lang="zh-TW" altLang="en-US"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上帝子兒徛起四</a:t>
            </a:r>
            <a:r>
              <a:rPr lang="zh-TW" altLang="en-US" sz="5400" dirty="0" smtClean="0">
                <a:latin typeface="楷体" panose="02010609060101010101" pitchFamily="49" charset="-122"/>
                <a:ea typeface="楷体" panose="02010609060101010101" pitchFamily="49" charset="-122"/>
              </a:rPr>
              <a:t>方</a:t>
            </a:r>
            <a:endParaRPr lang="zh-TW" altLang="en-US"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逐日吟詩無</a:t>
            </a:r>
            <a:r>
              <a:rPr lang="zh-TW" altLang="en-US" sz="5400" dirty="0" smtClean="0">
                <a:latin typeface="楷体" panose="02010609060101010101" pitchFamily="49" charset="-122"/>
                <a:ea typeface="楷体" panose="02010609060101010101" pitchFamily="49" charset="-122"/>
              </a:rPr>
              <a:t>停</a:t>
            </a:r>
            <a:endParaRPr lang="zh-CN"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263319120"/>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迷路的人，著行倒轉</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52600"/>
            <a:ext cx="8382000" cy="3822585"/>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世間眾人著緊反</a:t>
            </a:r>
            <a:r>
              <a:rPr lang="zh-TW" altLang="en-US" sz="5400" dirty="0" smtClean="0">
                <a:latin typeface="楷体" panose="02010609060101010101" pitchFamily="49" charset="-122"/>
                <a:ea typeface="楷体" panose="02010609060101010101" pitchFamily="49" charset="-122"/>
              </a:rPr>
              <a:t>悔</a:t>
            </a:r>
            <a:endParaRPr lang="zh-TW" altLang="en-US"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子兒名份得</a:t>
            </a:r>
            <a:r>
              <a:rPr lang="zh-TW" altLang="en-US" sz="5400" dirty="0" smtClean="0">
                <a:latin typeface="楷体" panose="02010609060101010101" pitchFamily="49" charset="-122"/>
                <a:ea typeface="楷体" panose="02010609060101010101" pitchFamily="49" charset="-122"/>
              </a:rPr>
              <a:t>成</a:t>
            </a:r>
            <a:endParaRPr lang="zh-TW" altLang="en-US"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四海同信成做一</a:t>
            </a:r>
            <a:r>
              <a:rPr lang="zh-TW" altLang="en-US" sz="5400" dirty="0" smtClean="0">
                <a:latin typeface="楷体" panose="02010609060101010101" pitchFamily="49" charset="-122"/>
                <a:ea typeface="楷体" panose="02010609060101010101" pitchFamily="49" charset="-122"/>
              </a:rPr>
              <a:t>家</a:t>
            </a:r>
            <a:endParaRPr lang="zh-TW" altLang="en-US"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大家同入天</a:t>
            </a:r>
            <a:r>
              <a:rPr lang="zh-TW" altLang="en-US" sz="5400" dirty="0" smtClean="0">
                <a:latin typeface="楷体" panose="02010609060101010101" pitchFamily="49" charset="-122"/>
                <a:ea typeface="楷体" panose="02010609060101010101" pitchFamily="49" charset="-122"/>
              </a:rPr>
              <a:t>庭</a:t>
            </a:r>
            <a:endParaRPr lang="zh-CN"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740520835"/>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迷路的人，著行倒轉</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52600"/>
            <a:ext cx="8382000" cy="3822585"/>
          </a:xfrm>
        </p:spPr>
        <p:txBody>
          <a:bodyPr/>
          <a:lstStyle/>
          <a:p>
            <a:pPr marL="0" indent="0" algn="ctr">
              <a:lnSpc>
                <a:spcPct val="100000"/>
              </a:lnSpc>
              <a:buNone/>
            </a:pPr>
            <a:r>
              <a:rPr lang="en-US" altLang="zh-TW" sz="5400" dirty="0" smtClean="0">
                <a:latin typeface="楷体" panose="02010609060101010101" pitchFamily="49" charset="-122"/>
                <a:ea typeface="楷体" panose="02010609060101010101" pitchFamily="49" charset="-122"/>
              </a:rPr>
              <a:t>3 </a:t>
            </a:r>
            <a:r>
              <a:rPr lang="zh-TW" altLang="en-US" sz="5400" dirty="0">
                <a:latin typeface="楷体" panose="02010609060101010101" pitchFamily="49" charset="-122"/>
                <a:ea typeface="楷体" panose="02010609060101010101" pitchFamily="49" charset="-122"/>
              </a:rPr>
              <a:t>迷路的</a:t>
            </a:r>
            <a:r>
              <a:rPr lang="zh-TW" altLang="en-US" sz="5400" dirty="0" smtClean="0">
                <a:latin typeface="楷体" panose="02010609060101010101" pitchFamily="49" charset="-122"/>
                <a:ea typeface="楷体" panose="02010609060101010101" pitchFamily="49" charset="-122"/>
              </a:rPr>
              <a:t>人 著</a:t>
            </a:r>
            <a:r>
              <a:rPr lang="zh-TW" altLang="en-US" sz="5400" dirty="0">
                <a:latin typeface="楷体" panose="02010609060101010101" pitchFamily="49" charset="-122"/>
                <a:ea typeface="楷体" panose="02010609060101010101" pitchFamily="49" charset="-122"/>
              </a:rPr>
              <a:t>行倒</a:t>
            </a:r>
            <a:r>
              <a:rPr lang="zh-TW" altLang="en-US" sz="5400" dirty="0" smtClean="0">
                <a:latin typeface="楷体" panose="02010609060101010101" pitchFamily="49" charset="-122"/>
                <a:ea typeface="楷体" panose="02010609060101010101" pitchFamily="49" charset="-122"/>
              </a:rPr>
              <a:t>轉</a:t>
            </a:r>
            <a:endParaRPr lang="zh-TW" altLang="en-US"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仆拜救主腳</a:t>
            </a:r>
            <a:r>
              <a:rPr lang="zh-TW" altLang="en-US" sz="5400" dirty="0" smtClean="0">
                <a:latin typeface="楷体" panose="02010609060101010101" pitchFamily="49" charset="-122"/>
                <a:ea typeface="楷体" panose="02010609060101010101" pitchFamily="49" charset="-122"/>
              </a:rPr>
              <a:t>前</a:t>
            </a:r>
            <a:endParaRPr lang="zh-TW" altLang="en-US"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慈悲聖手佇咱左</a:t>
            </a:r>
            <a:r>
              <a:rPr lang="zh-TW" altLang="en-US" sz="5400" dirty="0" smtClean="0">
                <a:latin typeface="楷体" panose="02010609060101010101" pitchFamily="49" charset="-122"/>
                <a:ea typeface="楷体" panose="02010609060101010101" pitchFamily="49" charset="-122"/>
              </a:rPr>
              <a:t>右</a:t>
            </a:r>
            <a:endParaRPr lang="zh-TW" altLang="en-US"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照顧暝日無</a:t>
            </a:r>
            <a:r>
              <a:rPr lang="zh-TW" altLang="en-US" sz="5400" dirty="0" smtClean="0">
                <a:latin typeface="楷体" panose="02010609060101010101" pitchFamily="49" charset="-122"/>
                <a:ea typeface="楷体" panose="02010609060101010101" pitchFamily="49" charset="-122"/>
              </a:rPr>
              <a:t>停</a:t>
            </a:r>
            <a:endParaRPr lang="zh-CN"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750355468"/>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迷路的人，著行倒轉</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52600"/>
            <a:ext cx="8382000" cy="3822585"/>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雖然經過烏暗深</a:t>
            </a:r>
            <a:r>
              <a:rPr lang="zh-TW" altLang="en-US" sz="5400" dirty="0" smtClean="0">
                <a:latin typeface="楷体" panose="02010609060101010101" pitchFamily="49" charset="-122"/>
                <a:ea typeface="楷体" panose="02010609060101010101" pitchFamily="49" charset="-122"/>
              </a:rPr>
              <a:t>坑</a:t>
            </a:r>
            <a:endParaRPr lang="zh-TW" altLang="en-US"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猶久前途光</a:t>
            </a:r>
            <a:r>
              <a:rPr lang="zh-TW" altLang="en-US" sz="5400" dirty="0" smtClean="0">
                <a:latin typeface="楷体" panose="02010609060101010101" pitchFamily="49" charset="-122"/>
                <a:ea typeface="楷体" panose="02010609060101010101" pitchFamily="49" charset="-122"/>
              </a:rPr>
              <a:t>明</a:t>
            </a:r>
            <a:endParaRPr lang="zh-TW" altLang="en-US"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目睭無流悲傷目</a:t>
            </a:r>
            <a:r>
              <a:rPr lang="zh-TW" altLang="en-US" sz="5400" dirty="0" smtClean="0">
                <a:latin typeface="楷体" panose="02010609060101010101" pitchFamily="49" charset="-122"/>
                <a:ea typeface="楷体" panose="02010609060101010101" pitchFamily="49" charset="-122"/>
              </a:rPr>
              <a:t>屎</a:t>
            </a:r>
            <a:endParaRPr lang="zh-TW" altLang="en-US"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境遇和順安</a:t>
            </a:r>
            <a:r>
              <a:rPr lang="zh-TW" altLang="en-US" sz="5400" dirty="0" smtClean="0">
                <a:latin typeface="楷体" panose="02010609060101010101" pitchFamily="49" charset="-122"/>
                <a:ea typeface="楷体" panose="02010609060101010101" pitchFamily="49" charset="-122"/>
              </a:rPr>
              <a:t>寧</a:t>
            </a:r>
            <a:endParaRPr lang="zh-CN"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082206695"/>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迷路的人，著行倒轉</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52600"/>
            <a:ext cx="8382000" cy="3822585"/>
          </a:xfrm>
        </p:spPr>
        <p:txBody>
          <a:bodyPr/>
          <a:lstStyle/>
          <a:p>
            <a:pPr marL="0" indent="0" algn="ctr">
              <a:lnSpc>
                <a:spcPct val="100000"/>
              </a:lnSpc>
              <a:buNone/>
            </a:pPr>
            <a:r>
              <a:rPr lang="en-US" altLang="zh-TW" sz="5400" dirty="0" smtClean="0">
                <a:latin typeface="楷体" panose="02010609060101010101" pitchFamily="49" charset="-122"/>
                <a:ea typeface="楷体" panose="02010609060101010101" pitchFamily="49" charset="-122"/>
              </a:rPr>
              <a:t>4 </a:t>
            </a:r>
            <a:r>
              <a:rPr lang="zh-TW" altLang="en-US" sz="5400" dirty="0">
                <a:latin typeface="楷体" panose="02010609060101010101" pitchFamily="49" charset="-122"/>
                <a:ea typeface="楷体" panose="02010609060101010101" pitchFamily="49" charset="-122"/>
              </a:rPr>
              <a:t>迷路的</a:t>
            </a:r>
            <a:r>
              <a:rPr lang="zh-TW" altLang="en-US" sz="5400" dirty="0" smtClean="0">
                <a:latin typeface="楷体" panose="02010609060101010101" pitchFamily="49" charset="-122"/>
                <a:ea typeface="楷体" panose="02010609060101010101" pitchFamily="49" charset="-122"/>
              </a:rPr>
              <a:t>人 著</a:t>
            </a:r>
            <a:r>
              <a:rPr lang="zh-TW" altLang="en-US" sz="5400" dirty="0">
                <a:latin typeface="楷体" panose="02010609060101010101" pitchFamily="49" charset="-122"/>
                <a:ea typeface="楷体" panose="02010609060101010101" pitchFamily="49" charset="-122"/>
              </a:rPr>
              <a:t>行倒</a:t>
            </a:r>
            <a:r>
              <a:rPr lang="zh-TW" altLang="en-US" sz="5400" dirty="0" smtClean="0">
                <a:latin typeface="楷体" panose="02010609060101010101" pitchFamily="49" charset="-122"/>
                <a:ea typeface="楷体" panose="02010609060101010101" pitchFamily="49" charset="-122"/>
              </a:rPr>
              <a:t>轉</a:t>
            </a:r>
            <a:endParaRPr lang="zh-TW" altLang="en-US"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近倚十字架</a:t>
            </a:r>
            <a:r>
              <a:rPr lang="zh-TW" altLang="en-US" sz="5400" dirty="0" smtClean="0">
                <a:latin typeface="楷体" panose="02010609060101010101" pitchFamily="49" charset="-122"/>
                <a:ea typeface="楷体" panose="02010609060101010101" pitchFamily="49" charset="-122"/>
              </a:rPr>
              <a:t>邊</a:t>
            </a:r>
            <a:endParaRPr lang="zh-TW" altLang="en-US"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主流寶血替咱受</a:t>
            </a:r>
            <a:r>
              <a:rPr lang="zh-TW" altLang="en-US" sz="5400" dirty="0" smtClean="0">
                <a:latin typeface="楷体" panose="02010609060101010101" pitchFamily="49" charset="-122"/>
                <a:ea typeface="楷体" panose="02010609060101010101" pitchFamily="49" charset="-122"/>
              </a:rPr>
              <a:t>死</a:t>
            </a:r>
            <a:endParaRPr lang="zh-TW" altLang="en-US"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咱著攑目看</a:t>
            </a:r>
            <a:r>
              <a:rPr lang="zh-TW" altLang="en-US" sz="5400" dirty="0" smtClean="0">
                <a:latin typeface="楷体" panose="02010609060101010101" pitchFamily="49" charset="-122"/>
                <a:ea typeface="楷体" panose="02010609060101010101" pitchFamily="49" charset="-122"/>
              </a:rPr>
              <a:t>祂</a:t>
            </a:r>
            <a:endParaRPr lang="zh-CN"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30104637"/>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迷路的人，著行倒轉</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52600"/>
            <a:ext cx="8382000" cy="3822585"/>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活命源頭福音真</a:t>
            </a:r>
            <a:r>
              <a:rPr lang="zh-TW" altLang="en-US" sz="5400" dirty="0" smtClean="0">
                <a:latin typeface="楷体" panose="02010609060101010101" pitchFamily="49" charset="-122"/>
                <a:ea typeface="楷体" panose="02010609060101010101" pitchFamily="49" charset="-122"/>
              </a:rPr>
              <a:t>聲</a:t>
            </a:r>
            <a:endParaRPr lang="zh-TW" altLang="en-US"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攏是對遮發</a:t>
            </a:r>
            <a:r>
              <a:rPr lang="zh-TW" altLang="en-US" sz="5400" dirty="0" smtClean="0">
                <a:latin typeface="楷体" panose="02010609060101010101" pitchFamily="49" charset="-122"/>
                <a:ea typeface="楷体" panose="02010609060101010101" pitchFamily="49" charset="-122"/>
              </a:rPr>
              <a:t>起</a:t>
            </a:r>
            <a:endParaRPr lang="zh-TW" altLang="en-US"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救主出聲叫咱近</a:t>
            </a:r>
            <a:r>
              <a:rPr lang="zh-TW" altLang="en-US" sz="5400" dirty="0" smtClean="0">
                <a:latin typeface="楷体" panose="02010609060101010101" pitchFamily="49" charset="-122"/>
                <a:ea typeface="楷体" panose="02010609060101010101" pitchFamily="49" charset="-122"/>
              </a:rPr>
              <a:t>前</a:t>
            </a:r>
            <a:endParaRPr lang="zh-TW" altLang="en-US" sz="5400" dirty="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今著來就近</a:t>
            </a:r>
            <a:r>
              <a:rPr lang="zh-TW" altLang="en-US" sz="5400" dirty="0" smtClean="0">
                <a:latin typeface="楷体" panose="02010609060101010101" pitchFamily="49" charset="-122"/>
                <a:ea typeface="楷体" panose="02010609060101010101" pitchFamily="49" charset="-122"/>
              </a:rPr>
              <a:t>祂</a:t>
            </a:r>
            <a:endParaRPr lang="zh-CN"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54225175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63</TotalTime>
  <Words>1227</Words>
  <Application>Microsoft Office PowerPoint</Application>
  <PresentationFormat>On-screen Show (4:3)</PresentationFormat>
  <Paragraphs>77</Paragraphs>
  <Slides>9</Slides>
  <Notes>9</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楷体</vt:lpstr>
      <vt:lpstr>Arial</vt:lpstr>
      <vt:lpstr>Calibri</vt:lpstr>
      <vt:lpstr>Courier New</vt:lpstr>
      <vt:lpstr>Trebuchet MS</vt:lpstr>
      <vt:lpstr>Wingdings</vt:lpstr>
      <vt:lpstr>1_Purple Template 1 Trebuchet</vt:lpstr>
      <vt:lpstr>White with Courier font for code slides</vt:lpstr>
      <vt:lpstr>迷路的人，著行倒轉</vt:lpstr>
      <vt:lpstr>迷路的人，著行倒轉</vt:lpstr>
      <vt:lpstr>迷路的人，著行倒轉</vt:lpstr>
      <vt:lpstr>迷路的人，著行倒轉</vt:lpstr>
      <vt:lpstr>迷路的人，著行倒轉</vt:lpstr>
      <vt:lpstr>迷路的人，著行倒轉</vt:lpstr>
      <vt:lpstr>迷路的人，著行倒轉</vt:lpstr>
      <vt:lpstr>迷路的人，著行倒轉</vt:lpstr>
      <vt:lpstr>迷路的人，著行倒轉</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14</cp:revision>
  <dcterms:created xsi:type="dcterms:W3CDTF">2015-02-07T13:24:58Z</dcterms:created>
  <dcterms:modified xsi:type="dcterms:W3CDTF">2015-09-04T22:18:27Z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