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8"/>
  </p:notesMasterIdLst>
  <p:sldIdLst>
    <p:sldId id="257" r:id="rId4"/>
    <p:sldId id="258"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3/20/2015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3/20/2015 11:14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3/20/2015 11:14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3/20/2015 11:14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3/20/2015 11:14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86000"/>
            <a:ext cx="7681913" cy="838200"/>
          </a:xfrm>
        </p:spPr>
        <p:txBody>
          <a:bodyPr/>
          <a:lstStyle/>
          <a:p>
            <a:pPr algn="ctr">
              <a:lnSpc>
                <a:spcPct val="100000"/>
              </a:lnSpc>
            </a:pPr>
            <a:r>
              <a:rPr lang="zh-TW" altLang="en-US" dirty="0">
                <a:effectLst/>
                <a:latin typeface="楷体" panose="02010609060101010101" pitchFamily="49" charset="-122"/>
                <a:ea typeface="楷体" panose="02010609060101010101" pitchFamily="49" charset="-122"/>
              </a:rPr>
              <a:t>上帝聖靈</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上帝聖靈</a:t>
            </a:r>
          </a:p>
        </p:txBody>
      </p:sp>
      <p:sp>
        <p:nvSpPr>
          <p:cNvPr id="3" name="Subtitle 2"/>
          <p:cNvSpPr>
            <a:spLocks noGrp="1"/>
          </p:cNvSpPr>
          <p:nvPr>
            <p:ph type="body" sz="quarter" idx="10"/>
          </p:nvPr>
        </p:nvSpPr>
        <p:spPr>
          <a:xfrm>
            <a:off x="381000" y="2037612"/>
            <a:ext cx="8382000" cy="3822585"/>
          </a:xfrm>
        </p:spPr>
        <p:txBody>
          <a:bodyPr/>
          <a:lstStyle/>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主 祢聖潔在祢聖殿</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祢榮美對我彰</a:t>
            </a:r>
            <a:r>
              <a:rPr lang="zh-TW" altLang="en-US" sz="5400" dirty="0" smtClean="0">
                <a:latin typeface="楷体" panose="02010609060101010101" pitchFamily="49" charset="-122"/>
                <a:ea typeface="楷体" panose="02010609060101010101" pitchFamily="49" charset="-122"/>
              </a:rPr>
              <a:t>顯</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我欲舉手來領受祢愛疼</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祢榮美對我彰顯</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上帝聖靈</a:t>
            </a:r>
          </a:p>
        </p:txBody>
      </p:sp>
      <p:sp>
        <p:nvSpPr>
          <p:cNvPr id="3" name="Subtitle 2"/>
          <p:cNvSpPr>
            <a:spLocks noGrp="1"/>
          </p:cNvSpPr>
          <p:nvPr>
            <p:ph type="body" sz="quarter" idx="10"/>
          </p:nvPr>
        </p:nvSpPr>
        <p:spPr>
          <a:xfrm>
            <a:off x="152400" y="1828800"/>
            <a:ext cx="8610600" cy="3822585"/>
          </a:xfrm>
        </p:spPr>
        <p:txBody>
          <a:bodyPr/>
          <a:lstStyle/>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上帝聖靈扶持我</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上帝聖靈</a:t>
            </a:r>
            <a:r>
              <a:rPr lang="zh-TW" altLang="en-US" sz="5400" dirty="0" smtClean="0">
                <a:latin typeface="楷体" panose="02010609060101010101" pitchFamily="49" charset="-122"/>
                <a:ea typeface="楷体" panose="02010609060101010101" pitchFamily="49" charset="-122"/>
              </a:rPr>
              <a:t>提</a:t>
            </a:r>
            <a:r>
              <a:rPr lang="zh-TW" altLang="en-US" sz="5400" dirty="0">
                <a:latin typeface="楷体" panose="02010609060101010101" pitchFamily="49" charset="-122"/>
                <a:ea typeface="楷体" panose="02010609060101010101" pitchFamily="49" charset="-122"/>
              </a:rPr>
              <a:t>昇</a:t>
            </a:r>
            <a:r>
              <a:rPr lang="zh-TW" altLang="en-US" sz="5400" dirty="0" smtClean="0">
                <a:latin typeface="楷体" panose="02010609060101010101" pitchFamily="49" charset="-122"/>
                <a:ea typeface="楷体" panose="02010609060101010101" pitchFamily="49" charset="-122"/>
              </a:rPr>
              <a:t>我</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用</a:t>
            </a:r>
            <a:r>
              <a:rPr lang="zh-TW" altLang="en-US" sz="5400" dirty="0" smtClean="0">
                <a:latin typeface="楷体" panose="02010609060101010101" pitchFamily="49" charset="-122"/>
                <a:ea typeface="楷体" panose="02010609060101010101" pitchFamily="49" charset="-122"/>
              </a:rPr>
              <a:t>祢愛疼充滿</a:t>
            </a:r>
            <a:r>
              <a:rPr lang="zh-TW" altLang="en-US" sz="5400" dirty="0" smtClean="0">
                <a:latin typeface="楷体" panose="02010609060101010101" pitchFamily="49" charset="-122"/>
                <a:ea typeface="楷体" panose="02010609060101010101" pitchFamily="49" charset="-122"/>
              </a:rPr>
              <a:t>我</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親</a:t>
            </a:r>
            <a:r>
              <a:rPr lang="zh-TW" altLang="en-US" sz="5400" dirty="0">
                <a:latin typeface="楷体" panose="02010609060101010101" pitchFamily="49" charset="-122"/>
                <a:ea typeface="楷体" panose="02010609060101010101" pitchFamily="49" charset="-122"/>
              </a:rPr>
              <a:t>愛的聖</a:t>
            </a:r>
            <a:r>
              <a:rPr lang="zh-TW" altLang="en-US" sz="5400" dirty="0" smtClean="0">
                <a:latin typeface="楷体" panose="02010609060101010101" pitchFamily="49" charset="-122"/>
                <a:ea typeface="楷体" panose="02010609060101010101" pitchFamily="49" charset="-122"/>
              </a:rPr>
              <a:t>靈</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22722634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上帝聖靈</a:t>
            </a:r>
          </a:p>
        </p:txBody>
      </p:sp>
      <p:sp>
        <p:nvSpPr>
          <p:cNvPr id="3" name="Subtitle 2"/>
          <p:cNvSpPr>
            <a:spLocks noGrp="1"/>
          </p:cNvSpPr>
          <p:nvPr>
            <p:ph type="body" sz="quarter" idx="10"/>
          </p:nvPr>
        </p:nvSpPr>
        <p:spPr>
          <a:xfrm>
            <a:off x="152400" y="1828800"/>
            <a:ext cx="8610600" cy="3822585"/>
          </a:xfrm>
        </p:spPr>
        <p:txBody>
          <a:bodyPr/>
          <a:lstStyle/>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上帝聖靈扶持我</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上帝聖靈</a:t>
            </a:r>
            <a:r>
              <a:rPr lang="zh-TW" altLang="en-US" sz="5400" dirty="0" smtClean="0">
                <a:latin typeface="楷体" panose="02010609060101010101" pitchFamily="49" charset="-122"/>
                <a:ea typeface="楷体" panose="02010609060101010101" pitchFamily="49" charset="-122"/>
              </a:rPr>
              <a:t>提</a:t>
            </a:r>
            <a:r>
              <a:rPr lang="zh-TW" altLang="en-US" sz="5400" dirty="0">
                <a:latin typeface="楷体" panose="02010609060101010101" pitchFamily="49" charset="-122"/>
                <a:ea typeface="楷体" panose="02010609060101010101" pitchFamily="49" charset="-122"/>
              </a:rPr>
              <a:t>昇</a:t>
            </a:r>
            <a:r>
              <a:rPr lang="zh-TW" altLang="en-US" sz="5400" dirty="0" smtClean="0">
                <a:latin typeface="楷体" panose="02010609060101010101" pitchFamily="49" charset="-122"/>
                <a:ea typeface="楷体" panose="02010609060101010101" pitchFamily="49" charset="-122"/>
              </a:rPr>
              <a:t>我</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a:latin typeface="楷体" panose="02010609060101010101" pitchFamily="49" charset="-122"/>
                <a:ea typeface="楷体" panose="02010609060101010101" pitchFamily="49" charset="-122"/>
              </a:rPr>
              <a:t>用</a:t>
            </a:r>
            <a:r>
              <a:rPr lang="zh-TW" altLang="en-US" sz="5400" dirty="0" smtClean="0">
                <a:latin typeface="楷体" panose="02010609060101010101" pitchFamily="49" charset="-122"/>
                <a:ea typeface="楷体" panose="02010609060101010101" pitchFamily="49" charset="-122"/>
              </a:rPr>
              <a:t>祢愛疼充滿</a:t>
            </a:r>
            <a:r>
              <a:rPr lang="zh-TW" altLang="en-US" sz="5400" dirty="0" smtClean="0">
                <a:latin typeface="楷体" panose="02010609060101010101" pitchFamily="49" charset="-122"/>
                <a:ea typeface="楷体" panose="02010609060101010101" pitchFamily="49" charset="-122"/>
              </a:rPr>
              <a:t>我</a:t>
            </a:r>
            <a:endParaRPr lang="en-US" altLang="zh-TW" sz="5400" dirty="0" smtClean="0">
              <a:latin typeface="楷体" panose="02010609060101010101" pitchFamily="49" charset="-122"/>
              <a:ea typeface="楷体" panose="02010609060101010101" pitchFamily="49" charset="-122"/>
            </a:endParaRPr>
          </a:p>
          <a:p>
            <a:pPr marL="0" indent="0" algn="ctr">
              <a:lnSpc>
                <a:spcPct val="100000"/>
              </a:lnSpc>
              <a:buNone/>
            </a:pPr>
            <a:r>
              <a:rPr lang="zh-TW" altLang="en-US" sz="5400" dirty="0" smtClean="0">
                <a:latin typeface="楷体" panose="02010609060101010101" pitchFamily="49" charset="-122"/>
                <a:ea typeface="楷体" panose="02010609060101010101" pitchFamily="49" charset="-122"/>
              </a:rPr>
              <a:t>親</a:t>
            </a:r>
            <a:r>
              <a:rPr lang="zh-TW" altLang="en-US" sz="5400" dirty="0">
                <a:latin typeface="楷体" panose="02010609060101010101" pitchFamily="49" charset="-122"/>
                <a:ea typeface="楷体" panose="02010609060101010101" pitchFamily="49" charset="-122"/>
              </a:rPr>
              <a:t>愛的聖</a:t>
            </a:r>
            <a:r>
              <a:rPr lang="zh-TW" altLang="en-US" sz="5400" dirty="0" smtClean="0">
                <a:latin typeface="楷体" panose="02010609060101010101" pitchFamily="49" charset="-122"/>
                <a:ea typeface="楷体" panose="02010609060101010101" pitchFamily="49" charset="-122"/>
              </a:rPr>
              <a:t>靈</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08308733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83</TotalTime>
  <Words>508</Words>
  <Application>Microsoft Office PowerPoint</Application>
  <PresentationFormat>On-screen Show (4:3)</PresentationFormat>
  <Paragraphs>32</Paragraphs>
  <Slides>4</Slides>
  <Notes>4</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1_Purple Template 1 Trebuchet</vt:lpstr>
      <vt:lpstr>White with Courier font for code slides</vt:lpstr>
      <vt:lpstr>上帝聖靈</vt:lpstr>
      <vt:lpstr>上帝聖靈</vt:lpstr>
      <vt:lpstr>上帝聖靈</vt:lpstr>
      <vt:lpstr>上帝聖靈</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Chingsville</cp:lastModifiedBy>
  <cp:revision>18</cp:revision>
  <dcterms:created xsi:type="dcterms:W3CDTF">2015-02-07T13:24:58Z</dcterms:created>
  <dcterms:modified xsi:type="dcterms:W3CDTF">2015-03-21T03:17:10Z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