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4/23/2015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4/23/2015 6:16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148446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4/23/2015 6:17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01406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4/23/2015 6:17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909556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4/23/2015 6:18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90137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4/23/2015 6:18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359609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4/23/2015 6:19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5693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4/23/2015 6:19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468125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743705"/>
            <a:ext cx="7681913" cy="1523495"/>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祈禱的時此時極好</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祈禱的時此時極好</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23819"/>
            <a:ext cx="8382000" cy="4819781"/>
          </a:xfrm>
        </p:spPr>
        <p:txBody>
          <a:bodyPr/>
          <a:lstStyle/>
          <a:p>
            <a:pPr marL="0" indent="0" algn="ctr">
              <a:lnSpc>
                <a:spcPct val="100000"/>
              </a:lnSpc>
              <a:buNone/>
            </a:pPr>
            <a:r>
              <a:rPr lang="en-US" altLang="zh-TW" sz="5400" dirty="0" smtClean="0">
                <a:latin typeface="楷体" panose="02010609060101010101" pitchFamily="49" charset="-122"/>
                <a:ea typeface="楷体" panose="02010609060101010101" pitchFamily="49" charset="-122"/>
              </a:rPr>
              <a:t>1</a:t>
            </a: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祈</a:t>
            </a:r>
            <a:r>
              <a:rPr lang="zh-TW" altLang="en-US" sz="5400" dirty="0">
                <a:latin typeface="楷体" panose="02010609060101010101" pitchFamily="49" charset="-122"/>
                <a:ea typeface="楷体" panose="02010609060101010101" pitchFamily="49" charset="-122"/>
              </a:rPr>
              <a:t>禱的時此時極</a:t>
            </a:r>
            <a:r>
              <a:rPr lang="zh-TW" altLang="en-US" sz="5400" dirty="0" smtClean="0">
                <a:latin typeface="楷体" panose="02010609060101010101" pitchFamily="49" charset="-122"/>
                <a:ea typeface="楷体" panose="02010609060101010101" pitchFamily="49" charset="-122"/>
              </a:rPr>
              <a:t>好</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心脫離俗情煩</a:t>
            </a:r>
            <a:r>
              <a:rPr lang="zh-TW" altLang="en-US" sz="5400" dirty="0" smtClean="0">
                <a:latin typeface="楷体" panose="02010609060101010101" pitchFamily="49" charset="-122"/>
                <a:ea typeface="楷体" panose="02010609060101010101" pitchFamily="49" charset="-122"/>
              </a:rPr>
              <a:t>惱</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閣通就</a:t>
            </a:r>
            <a:r>
              <a:rPr lang="zh-TW" altLang="en-US" sz="5400" dirty="0">
                <a:latin typeface="楷体" panose="02010609060101010101" pitchFamily="49" charset="-122"/>
                <a:ea typeface="楷体" panose="02010609060101010101" pitchFamily="49" charset="-122"/>
              </a:rPr>
              <a:t>近天父面</a:t>
            </a:r>
            <a:r>
              <a:rPr lang="zh-TW" altLang="en-US" sz="5400" dirty="0" smtClean="0">
                <a:latin typeface="楷体" panose="02010609060101010101" pitchFamily="49" charset="-122"/>
                <a:ea typeface="楷体" panose="02010609060101010101" pitchFamily="49" charset="-122"/>
              </a:rPr>
              <a:t>前</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將</a:t>
            </a:r>
            <a:r>
              <a:rPr lang="zh-TW" altLang="en-US" sz="5400" dirty="0">
                <a:latin typeface="楷体" panose="02010609060101010101" pitchFamily="49" charset="-122"/>
                <a:ea typeface="楷体" panose="02010609060101010101" pitchFamily="49" charset="-122"/>
              </a:rPr>
              <a:t>心所愛祈禱無停</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祈禱的時此時極好</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63815"/>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我</a:t>
            </a:r>
            <a:r>
              <a:rPr lang="zh-TW" altLang="en-US" sz="5400" dirty="0" smtClean="0">
                <a:latin typeface="楷体" panose="02010609060101010101" pitchFamily="49" charset="-122"/>
                <a:ea typeface="楷体" panose="02010609060101010101" pitchFamily="49" charset="-122"/>
              </a:rPr>
              <a:t>曾抵著</a:t>
            </a:r>
            <a:r>
              <a:rPr lang="zh-TW" altLang="en-US" sz="5400" dirty="0">
                <a:latin typeface="楷体" panose="02010609060101010101" pitchFamily="49" charset="-122"/>
                <a:ea typeface="楷体" panose="02010609060101010101" pitchFamily="49" charset="-122"/>
              </a:rPr>
              <a:t>災禍艱</a:t>
            </a:r>
            <a:r>
              <a:rPr lang="zh-TW" altLang="en-US" sz="5400" dirty="0" smtClean="0">
                <a:latin typeface="楷体" panose="02010609060101010101" pitchFamily="49" charset="-122"/>
                <a:ea typeface="楷体" panose="02010609060101010101" pitchFamily="49" charset="-122"/>
              </a:rPr>
              <a:t>難</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祈</a:t>
            </a:r>
            <a:r>
              <a:rPr lang="zh-TW" altLang="en-US" sz="5400" dirty="0">
                <a:latin typeface="楷体" panose="02010609060101010101" pitchFamily="49" charset="-122"/>
                <a:ea typeface="楷体" panose="02010609060101010101" pitchFamily="49" charset="-122"/>
              </a:rPr>
              <a:t>禱的</a:t>
            </a:r>
            <a:r>
              <a:rPr lang="zh-TW" altLang="en-US" sz="5400" dirty="0" smtClean="0">
                <a:latin typeface="楷体" panose="02010609060101010101" pitchFamily="49" charset="-122"/>
                <a:ea typeface="楷体" panose="02010609060101010101" pitchFamily="49" charset="-122"/>
              </a:rPr>
              <a:t>時會得</a:t>
            </a:r>
            <a:r>
              <a:rPr lang="zh-TW" altLang="en-US" sz="5400" dirty="0">
                <a:latin typeface="楷体" panose="02010609060101010101" pitchFamily="49" charset="-122"/>
                <a:ea typeface="楷体" panose="02010609060101010101" pitchFamily="49" charset="-122"/>
              </a:rPr>
              <a:t>平</a:t>
            </a:r>
            <a:r>
              <a:rPr lang="zh-TW" altLang="en-US" sz="5400" dirty="0" smtClean="0">
                <a:latin typeface="楷体" panose="02010609060101010101" pitchFamily="49" charset="-122"/>
                <a:ea typeface="楷体" panose="02010609060101010101" pitchFamily="49" charset="-122"/>
              </a:rPr>
              <a:t>安</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閣我</a:t>
            </a:r>
            <a:r>
              <a:rPr lang="zh-TW" altLang="en-US" sz="5400" dirty="0">
                <a:latin typeface="楷体" panose="02010609060101010101" pitchFamily="49" charset="-122"/>
                <a:ea typeface="楷体" panose="02010609060101010101" pitchFamily="49" charset="-122"/>
              </a:rPr>
              <a:t>專心祈禱的</a:t>
            </a:r>
            <a:r>
              <a:rPr lang="zh-TW" altLang="en-US" sz="5400" dirty="0" smtClean="0">
                <a:latin typeface="楷体" panose="02010609060101010101" pitchFamily="49" charset="-122"/>
                <a:ea typeface="楷体" panose="02010609060101010101" pitchFamily="49" charset="-122"/>
              </a:rPr>
              <a:t>時</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會互魔鬼及我</a:t>
            </a:r>
            <a:r>
              <a:rPr lang="zh-TW" altLang="en-US" sz="5400" dirty="0">
                <a:latin typeface="楷体" panose="02010609060101010101" pitchFamily="49" charset="-122"/>
                <a:ea typeface="楷体" panose="02010609060101010101" pitchFamily="49" charset="-122"/>
              </a:rPr>
              <a:t>相離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8655174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祈禱的時此時極好</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23819"/>
            <a:ext cx="8382000" cy="4819781"/>
          </a:xfrm>
        </p:spPr>
        <p:txBody>
          <a:bodyPr/>
          <a:lstStyle/>
          <a:p>
            <a:pPr marL="0" indent="0" algn="ctr">
              <a:lnSpc>
                <a:spcPct val="100000"/>
              </a:lnSpc>
              <a:buNone/>
            </a:pPr>
            <a:r>
              <a:rPr lang="en-US" altLang="zh-TW" sz="5400" dirty="0" smtClean="0">
                <a:latin typeface="楷体" panose="02010609060101010101" pitchFamily="49" charset="-122"/>
                <a:ea typeface="楷体" panose="02010609060101010101" pitchFamily="49" charset="-122"/>
              </a:rPr>
              <a:t>2</a:t>
            </a:r>
          </a:p>
          <a:p>
            <a:pPr marL="0" indent="0" algn="ctr">
              <a:lnSpc>
                <a:spcPct val="100000"/>
              </a:lnSpc>
              <a:buNone/>
            </a:pPr>
            <a:r>
              <a:rPr lang="zh-TW" altLang="en-US" sz="5400" dirty="0">
                <a:latin typeface="楷体" panose="02010609060101010101" pitchFamily="49" charset="-122"/>
                <a:ea typeface="楷体" panose="02010609060101010101" pitchFamily="49" charset="-122"/>
              </a:rPr>
              <a:t>祈禱的時此時極</a:t>
            </a:r>
            <a:r>
              <a:rPr lang="zh-TW" altLang="en-US" sz="5400" dirty="0" smtClean="0">
                <a:latin typeface="楷体" panose="02010609060101010101" pitchFamily="49" charset="-122"/>
                <a:ea typeface="楷体" panose="02010609060101010101" pitchFamily="49" charset="-122"/>
              </a:rPr>
              <a:t>好</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天</a:t>
            </a:r>
            <a:r>
              <a:rPr lang="zh-TW" altLang="en-US" sz="5400" dirty="0">
                <a:latin typeface="楷体" panose="02010609060101010101" pitchFamily="49" charset="-122"/>
                <a:ea typeface="楷体" panose="02010609060101010101" pitchFamily="49" charset="-122"/>
              </a:rPr>
              <a:t>父歡喜聽我祈</a:t>
            </a:r>
            <a:r>
              <a:rPr lang="zh-TW" altLang="en-US" sz="5400" dirty="0" smtClean="0">
                <a:latin typeface="楷体" panose="02010609060101010101" pitchFamily="49" charset="-122"/>
                <a:ea typeface="楷体" panose="02010609060101010101" pitchFamily="49" charset="-122"/>
              </a:rPr>
              <a:t>禱</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萬有主</a:t>
            </a:r>
            <a:r>
              <a:rPr lang="zh-TW" altLang="en-US" sz="5400" dirty="0">
                <a:latin typeface="楷体" panose="02010609060101010101" pitchFamily="49" charset="-122"/>
                <a:ea typeface="楷体" panose="02010609060101010101" pitchFamily="49" charset="-122"/>
              </a:rPr>
              <a:t>宰極其富</a:t>
            </a:r>
            <a:r>
              <a:rPr lang="zh-TW" altLang="en-US" sz="5400" dirty="0" smtClean="0">
                <a:latin typeface="楷体" panose="02010609060101010101" pitchFamily="49" charset="-122"/>
                <a:ea typeface="楷体" panose="02010609060101010101" pitchFamily="49" charset="-122"/>
              </a:rPr>
              <a:t>有</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迫</a:t>
            </a:r>
            <a:r>
              <a:rPr lang="zh-TW" altLang="en-US" sz="5400" dirty="0">
                <a:latin typeface="楷体" panose="02010609060101010101" pitchFamily="49" charset="-122"/>
                <a:ea typeface="楷体" panose="02010609060101010101" pitchFamily="49" charset="-122"/>
              </a:rPr>
              <a:t>切懇求祂就賞賜</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48849487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祈禱的時此時極好</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63815"/>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天父教</a:t>
            </a:r>
            <a:r>
              <a:rPr lang="zh-TW" altLang="en-US" sz="5400" dirty="0" smtClean="0">
                <a:latin typeface="楷体" panose="02010609060101010101" pitchFamily="49" charset="-122"/>
                <a:ea typeface="楷体" panose="02010609060101010101" pitchFamily="49" charset="-122"/>
              </a:rPr>
              <a:t>我及祂</a:t>
            </a:r>
            <a:r>
              <a:rPr lang="zh-TW" altLang="en-US" sz="5400" dirty="0">
                <a:latin typeface="楷体" panose="02010609060101010101" pitchFamily="49" charset="-122"/>
                <a:ea typeface="楷体" panose="02010609060101010101" pitchFamily="49" charset="-122"/>
              </a:rPr>
              <a:t>親</a:t>
            </a:r>
            <a:r>
              <a:rPr lang="zh-TW" altLang="en-US" sz="5400" dirty="0" smtClean="0">
                <a:latin typeface="楷体" panose="02010609060101010101" pitchFamily="49" charset="-122"/>
                <a:ea typeface="楷体" panose="02010609060101010101" pitchFamily="49" charset="-122"/>
              </a:rPr>
              <a:t>近</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愛我</a:t>
            </a:r>
            <a:r>
              <a:rPr lang="zh-TW" altLang="en-US" sz="5400" dirty="0">
                <a:latin typeface="楷体" panose="02010609060101010101" pitchFamily="49" charset="-122"/>
                <a:ea typeface="楷体" panose="02010609060101010101" pitchFamily="49" charset="-122"/>
              </a:rPr>
              <a:t>信靠受祂大</a:t>
            </a:r>
            <a:r>
              <a:rPr lang="zh-TW" altLang="en-US" sz="5400" dirty="0" smtClean="0">
                <a:latin typeface="楷体" panose="02010609060101010101" pitchFamily="49" charset="-122"/>
                <a:ea typeface="楷体" panose="02010609060101010101" pitchFamily="49" charset="-122"/>
              </a:rPr>
              <a:t>恩</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今將逐項</a:t>
            </a:r>
            <a:r>
              <a:rPr lang="zh-TW" altLang="en-US" sz="5400" dirty="0">
                <a:latin typeface="楷体" panose="02010609060101010101" pitchFamily="49" charset="-122"/>
                <a:ea typeface="楷体" panose="02010609060101010101" pitchFamily="49" charset="-122"/>
              </a:rPr>
              <a:t>掛慮靠</a:t>
            </a:r>
            <a:r>
              <a:rPr lang="zh-TW" altLang="en-US" sz="5400" dirty="0" smtClean="0">
                <a:latin typeface="楷体" panose="02010609060101010101" pitchFamily="49" charset="-122"/>
                <a:ea typeface="楷体" panose="02010609060101010101" pitchFamily="49" charset="-122"/>
              </a:rPr>
              <a:t>祂</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歡</a:t>
            </a:r>
            <a:r>
              <a:rPr lang="zh-TW" altLang="en-US" sz="5400" dirty="0">
                <a:latin typeface="楷体" panose="02010609060101010101" pitchFamily="49" charset="-122"/>
                <a:ea typeface="楷体" panose="02010609060101010101" pitchFamily="49" charset="-122"/>
              </a:rPr>
              <a:t>喜聽候祈禱的時</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64181041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祈禱的時此時極好</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23819"/>
            <a:ext cx="8382000" cy="4819781"/>
          </a:xfrm>
        </p:spPr>
        <p:txBody>
          <a:bodyPr/>
          <a:lstStyle/>
          <a:p>
            <a:pPr marL="0" indent="0" algn="ctr">
              <a:lnSpc>
                <a:spcPct val="100000"/>
              </a:lnSpc>
              <a:buNone/>
            </a:pPr>
            <a:r>
              <a:rPr lang="en-US" altLang="zh-TW" sz="5400" dirty="0" smtClean="0">
                <a:latin typeface="楷体" panose="02010609060101010101" pitchFamily="49" charset="-122"/>
                <a:ea typeface="楷体" panose="02010609060101010101" pitchFamily="49" charset="-122"/>
              </a:rPr>
              <a:t>3</a:t>
            </a:r>
          </a:p>
          <a:p>
            <a:pPr marL="0" indent="0" algn="ctr">
              <a:lnSpc>
                <a:spcPct val="100000"/>
              </a:lnSpc>
              <a:buNone/>
            </a:pPr>
            <a:r>
              <a:rPr lang="zh-TW" altLang="en-US" sz="5400" dirty="0">
                <a:latin typeface="楷体" panose="02010609060101010101" pitchFamily="49" charset="-122"/>
                <a:ea typeface="楷体" panose="02010609060101010101" pitchFamily="49" charset="-122"/>
              </a:rPr>
              <a:t>祈禱的時此時極</a:t>
            </a:r>
            <a:r>
              <a:rPr lang="zh-TW" altLang="en-US" sz="5400" dirty="0" smtClean="0">
                <a:latin typeface="楷体" panose="02010609060101010101" pitchFamily="49" charset="-122"/>
                <a:ea typeface="楷体" panose="02010609060101010101" pitchFamily="49" charset="-122"/>
              </a:rPr>
              <a:t>好</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互我</a:t>
            </a:r>
            <a:r>
              <a:rPr lang="zh-TW" altLang="en-US" sz="5400" dirty="0">
                <a:latin typeface="楷体" panose="02010609060101010101" pitchFamily="49" charset="-122"/>
                <a:ea typeface="楷体" panose="02010609060101010101" pitchFamily="49" charset="-122"/>
              </a:rPr>
              <a:t>的</a:t>
            </a:r>
            <a:r>
              <a:rPr lang="zh-TW" altLang="en-US" sz="5400" dirty="0" smtClean="0">
                <a:latin typeface="楷体" panose="02010609060101010101" pitchFamily="49" charset="-122"/>
                <a:ea typeface="楷体" panose="02010609060101010101" pitchFamily="49" charset="-122"/>
              </a:rPr>
              <a:t>心無閣煩惱</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盡</a:t>
            </a:r>
            <a:r>
              <a:rPr lang="zh-TW" altLang="en-US" sz="5400" dirty="0">
                <a:latin typeface="楷体" panose="02010609060101010101" pitchFamily="49" charset="-122"/>
                <a:ea typeface="楷体" panose="02010609060101010101" pitchFamily="49" charset="-122"/>
              </a:rPr>
              <a:t>一世</a:t>
            </a:r>
            <a:r>
              <a:rPr lang="zh-TW" altLang="en-US" sz="5400" dirty="0" smtClean="0">
                <a:latin typeface="楷体" panose="02010609060101010101" pitchFamily="49" charset="-122"/>
                <a:ea typeface="楷体" panose="02010609060101010101" pitchFamily="49" charset="-122"/>
              </a:rPr>
              <a:t>人倚靠祈禱</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臨</a:t>
            </a:r>
            <a:r>
              <a:rPr lang="zh-TW" altLang="en-US" sz="5400" dirty="0">
                <a:latin typeface="楷体" panose="02010609060101010101" pitchFamily="49" charset="-122"/>
                <a:ea typeface="楷体" panose="02010609060101010101" pitchFamily="49" charset="-122"/>
              </a:rPr>
              <a:t>終氣</a:t>
            </a:r>
            <a:r>
              <a:rPr lang="zh-TW" altLang="en-US" sz="5400" dirty="0" smtClean="0">
                <a:latin typeface="楷体" panose="02010609060101010101" pitchFamily="49" charset="-122"/>
                <a:ea typeface="楷体" panose="02010609060101010101" pitchFamily="49" charset="-122"/>
              </a:rPr>
              <a:t>斷心靈安和</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45123471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祈禱的時此時極好</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63815"/>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彼時靈魂離開身</a:t>
            </a:r>
            <a:r>
              <a:rPr lang="zh-TW" altLang="en-US" sz="5400" dirty="0" smtClean="0">
                <a:latin typeface="楷体" panose="02010609060101010101" pitchFamily="49" charset="-122"/>
                <a:ea typeface="楷体" panose="02010609060101010101" pitchFamily="49" charset="-122"/>
              </a:rPr>
              <a:t>軀</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就會朝見疼我</a:t>
            </a:r>
            <a:r>
              <a:rPr lang="zh-TW" altLang="en-US" sz="5400" dirty="0">
                <a:latin typeface="楷体" panose="02010609060101010101" pitchFamily="49" charset="-122"/>
                <a:ea typeface="楷体" panose="02010609060101010101" pitchFamily="49" charset="-122"/>
              </a:rPr>
              <a:t>的</a:t>
            </a:r>
            <a:r>
              <a:rPr lang="zh-TW" altLang="en-US" sz="5400" dirty="0" smtClean="0">
                <a:latin typeface="楷体" panose="02010609060101010101" pitchFamily="49" charset="-122"/>
                <a:ea typeface="楷体" panose="02010609060101010101" pitchFamily="49" charset="-122"/>
              </a:rPr>
              <a:t>主</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無閣煩</a:t>
            </a:r>
            <a:r>
              <a:rPr lang="zh-TW" altLang="en-US" sz="5400" dirty="0">
                <a:latin typeface="楷体" panose="02010609060101010101" pitchFamily="49" charset="-122"/>
                <a:ea typeface="楷体" panose="02010609060101010101" pitchFamily="49" charset="-122"/>
              </a:rPr>
              <a:t>惱</a:t>
            </a:r>
            <a:r>
              <a:rPr lang="zh-TW" altLang="en-US" sz="5400" dirty="0" smtClean="0">
                <a:latin typeface="楷体" panose="02010609060101010101" pitchFamily="49" charset="-122"/>
                <a:ea typeface="楷体" panose="02010609060101010101" pitchFamily="49" charset="-122"/>
              </a:rPr>
              <a:t>無閣傷悲</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永</a:t>
            </a:r>
            <a:r>
              <a:rPr lang="zh-TW" altLang="en-US" sz="5400" dirty="0">
                <a:latin typeface="楷体" panose="02010609060101010101" pitchFamily="49" charset="-122"/>
                <a:ea typeface="楷体" panose="02010609060101010101" pitchFamily="49" charset="-122"/>
              </a:rPr>
              <a:t>遠享受天堂福氣</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0948628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106</TotalTime>
  <Words>965</Words>
  <Application>Microsoft Office PowerPoint</Application>
  <PresentationFormat>On-screen Show (4:3)</PresentationFormat>
  <Paragraphs>62</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祈禱的時此時極好</vt:lpstr>
      <vt:lpstr>祈禱的時此時極好</vt:lpstr>
      <vt:lpstr>祈禱的時此時極好</vt:lpstr>
      <vt:lpstr>祈禱的時此時極好</vt:lpstr>
      <vt:lpstr>祈禱的時此時極好</vt:lpstr>
      <vt:lpstr>祈禱的時此時極好</vt:lpstr>
      <vt:lpstr>祈禱的時此時極好</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23</cp:revision>
  <dcterms:created xsi:type="dcterms:W3CDTF">2015-02-07T13:24:58Z</dcterms:created>
  <dcterms:modified xsi:type="dcterms:W3CDTF">2015-04-23T22:28:05Z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