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14844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01406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09556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9013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59609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569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468125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705"/>
            <a:ext cx="7681913" cy="1523495"/>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祈禱的時此時極好</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1</a:t>
            </a: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祈</a:t>
            </a:r>
            <a:r>
              <a:rPr lang="zh-TW" altLang="en-US" sz="5400" dirty="0">
                <a:latin typeface="楷体" panose="02010609060101010101" pitchFamily="49" charset="-122"/>
                <a:ea typeface="楷体" panose="02010609060101010101" pitchFamily="49" charset="-122"/>
              </a:rPr>
              <a:t>禱的時此時極</a:t>
            </a:r>
            <a:r>
              <a:rPr lang="zh-TW" altLang="en-US" sz="5400" dirty="0" smtClean="0">
                <a:latin typeface="楷体" panose="02010609060101010101" pitchFamily="49" charset="-122"/>
                <a:ea typeface="楷体" panose="02010609060101010101" pitchFamily="49" charset="-122"/>
              </a:rPr>
              <a:t>好</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心脫離俗情煩</a:t>
            </a:r>
            <a:r>
              <a:rPr lang="zh-TW" altLang="en-US" sz="5400" dirty="0" smtClean="0">
                <a:latin typeface="楷体" panose="02010609060101010101" pitchFamily="49" charset="-122"/>
                <a:ea typeface="楷体" panose="02010609060101010101" pitchFamily="49" charset="-122"/>
              </a:rPr>
              <a:t>惱</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閣通就</a:t>
            </a:r>
            <a:r>
              <a:rPr lang="zh-TW" altLang="en-US" sz="5400" dirty="0">
                <a:latin typeface="楷体" panose="02010609060101010101" pitchFamily="49" charset="-122"/>
                <a:ea typeface="楷体" panose="02010609060101010101" pitchFamily="49" charset="-122"/>
              </a:rPr>
              <a:t>近天父面</a:t>
            </a:r>
            <a:r>
              <a:rPr lang="zh-TW" altLang="en-US" sz="5400" dirty="0" smtClean="0">
                <a:latin typeface="楷体" panose="02010609060101010101" pitchFamily="49" charset="-122"/>
                <a:ea typeface="楷体" panose="02010609060101010101" pitchFamily="49" charset="-122"/>
              </a:rPr>
              <a:t>前</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心所愛祈禱無停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63815"/>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曾抵著</a:t>
            </a:r>
            <a:r>
              <a:rPr lang="zh-TW" altLang="en-US" sz="5400" dirty="0">
                <a:latin typeface="楷体" panose="02010609060101010101" pitchFamily="49" charset="-122"/>
                <a:ea typeface="楷体" panose="02010609060101010101" pitchFamily="49" charset="-122"/>
              </a:rPr>
              <a:t>災禍艱</a:t>
            </a:r>
            <a:r>
              <a:rPr lang="zh-TW" altLang="en-US" sz="5400" dirty="0" smtClean="0">
                <a:latin typeface="楷体" panose="02010609060101010101" pitchFamily="49" charset="-122"/>
                <a:ea typeface="楷体" panose="02010609060101010101" pitchFamily="49" charset="-122"/>
              </a:rPr>
              <a:t>難</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祈</a:t>
            </a:r>
            <a:r>
              <a:rPr lang="zh-TW" altLang="en-US" sz="5400" dirty="0">
                <a:latin typeface="楷体" panose="02010609060101010101" pitchFamily="49" charset="-122"/>
                <a:ea typeface="楷体" panose="02010609060101010101" pitchFamily="49" charset="-122"/>
              </a:rPr>
              <a:t>禱的</a:t>
            </a:r>
            <a:r>
              <a:rPr lang="zh-TW" altLang="en-US" sz="5400" dirty="0" smtClean="0">
                <a:latin typeface="楷体" panose="02010609060101010101" pitchFamily="49" charset="-122"/>
                <a:ea typeface="楷体" panose="02010609060101010101" pitchFamily="49" charset="-122"/>
              </a:rPr>
              <a:t>時會得</a:t>
            </a:r>
            <a:r>
              <a:rPr lang="zh-TW" altLang="en-US" sz="5400" dirty="0">
                <a:latin typeface="楷体" panose="02010609060101010101" pitchFamily="49" charset="-122"/>
                <a:ea typeface="楷体" panose="02010609060101010101" pitchFamily="49" charset="-122"/>
              </a:rPr>
              <a:t>平</a:t>
            </a:r>
            <a:r>
              <a:rPr lang="zh-TW" altLang="en-US" sz="5400" dirty="0" smtClean="0">
                <a:latin typeface="楷体" panose="02010609060101010101" pitchFamily="49" charset="-122"/>
                <a:ea typeface="楷体" panose="02010609060101010101" pitchFamily="49" charset="-122"/>
              </a:rPr>
              <a:t>安</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閣我</a:t>
            </a:r>
            <a:r>
              <a:rPr lang="zh-TW" altLang="en-US" sz="5400" dirty="0">
                <a:latin typeface="楷体" panose="02010609060101010101" pitchFamily="49" charset="-122"/>
                <a:ea typeface="楷体" panose="02010609060101010101" pitchFamily="49" charset="-122"/>
              </a:rPr>
              <a:t>專心祈禱的</a:t>
            </a:r>
            <a:r>
              <a:rPr lang="zh-TW" altLang="en-US" sz="5400" dirty="0" smtClean="0">
                <a:latin typeface="楷体" panose="02010609060101010101" pitchFamily="49" charset="-122"/>
                <a:ea typeface="楷体" panose="02010609060101010101" pitchFamily="49" charset="-122"/>
              </a:rPr>
              <a:t>時</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會互魔鬼及我</a:t>
            </a:r>
            <a:r>
              <a:rPr lang="zh-TW" altLang="en-US" sz="5400" dirty="0">
                <a:latin typeface="楷体" panose="02010609060101010101" pitchFamily="49" charset="-122"/>
                <a:ea typeface="楷体" panose="02010609060101010101" pitchFamily="49" charset="-122"/>
              </a:rPr>
              <a:t>相離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8655174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2</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祈禱的時此時極</a:t>
            </a:r>
            <a:r>
              <a:rPr lang="zh-TW" altLang="en-US" sz="5400" dirty="0" smtClean="0">
                <a:latin typeface="楷体" panose="02010609060101010101" pitchFamily="49" charset="-122"/>
                <a:ea typeface="楷体" panose="02010609060101010101" pitchFamily="49" charset="-122"/>
              </a:rPr>
              <a:t>好</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父歡喜聽我祈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萬有主</a:t>
            </a:r>
            <a:r>
              <a:rPr lang="zh-TW" altLang="en-US" sz="5400" dirty="0">
                <a:latin typeface="楷体" panose="02010609060101010101" pitchFamily="49" charset="-122"/>
                <a:ea typeface="楷体" panose="02010609060101010101" pitchFamily="49" charset="-122"/>
              </a:rPr>
              <a:t>宰極其富</a:t>
            </a:r>
            <a:r>
              <a:rPr lang="zh-TW" altLang="en-US" sz="5400" dirty="0" smtClean="0">
                <a:latin typeface="楷体" panose="02010609060101010101" pitchFamily="49" charset="-122"/>
                <a:ea typeface="楷体" panose="02010609060101010101" pitchFamily="49" charset="-122"/>
              </a:rPr>
              <a:t>有</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迫</a:t>
            </a:r>
            <a:r>
              <a:rPr lang="zh-TW" altLang="en-US" sz="5400" dirty="0">
                <a:latin typeface="楷体" panose="02010609060101010101" pitchFamily="49" charset="-122"/>
                <a:ea typeface="楷体" panose="02010609060101010101" pitchFamily="49" charset="-122"/>
              </a:rPr>
              <a:t>切懇求祂就賞賜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884948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63815"/>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天父教</a:t>
            </a:r>
            <a:r>
              <a:rPr lang="zh-TW" altLang="en-US" sz="5400" dirty="0" smtClean="0">
                <a:latin typeface="楷体" panose="02010609060101010101" pitchFamily="49" charset="-122"/>
                <a:ea typeface="楷体" panose="02010609060101010101" pitchFamily="49" charset="-122"/>
              </a:rPr>
              <a:t>我及祂</a:t>
            </a:r>
            <a:r>
              <a:rPr lang="zh-TW" altLang="en-US" sz="5400" dirty="0">
                <a:latin typeface="楷体" panose="02010609060101010101" pitchFamily="49" charset="-122"/>
                <a:ea typeface="楷体" panose="02010609060101010101" pitchFamily="49" charset="-122"/>
              </a:rPr>
              <a:t>親</a:t>
            </a:r>
            <a:r>
              <a:rPr lang="zh-TW" altLang="en-US" sz="5400" dirty="0" smtClean="0">
                <a:latin typeface="楷体" panose="02010609060101010101" pitchFamily="49" charset="-122"/>
                <a:ea typeface="楷体" panose="02010609060101010101" pitchFamily="49" charset="-122"/>
              </a:rPr>
              <a:t>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愛我</a:t>
            </a:r>
            <a:r>
              <a:rPr lang="zh-TW" altLang="en-US" sz="5400" dirty="0">
                <a:latin typeface="楷体" panose="02010609060101010101" pitchFamily="49" charset="-122"/>
                <a:ea typeface="楷体" panose="02010609060101010101" pitchFamily="49" charset="-122"/>
              </a:rPr>
              <a:t>信靠受祂大</a:t>
            </a:r>
            <a:r>
              <a:rPr lang="zh-TW" altLang="en-US" sz="5400" dirty="0" smtClean="0">
                <a:latin typeface="楷体" panose="02010609060101010101" pitchFamily="49" charset="-122"/>
                <a:ea typeface="楷体" panose="02010609060101010101" pitchFamily="49" charset="-122"/>
              </a:rPr>
              <a:t>恩</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今將逐項</a:t>
            </a:r>
            <a:r>
              <a:rPr lang="zh-TW" altLang="en-US" sz="5400" dirty="0">
                <a:latin typeface="楷体" panose="02010609060101010101" pitchFamily="49" charset="-122"/>
                <a:ea typeface="楷体" panose="02010609060101010101" pitchFamily="49" charset="-122"/>
              </a:rPr>
              <a:t>掛慮靠</a:t>
            </a:r>
            <a:r>
              <a:rPr lang="zh-TW" altLang="en-US" sz="5400" dirty="0" smtClean="0">
                <a:latin typeface="楷体" panose="02010609060101010101" pitchFamily="49" charset="-122"/>
                <a:ea typeface="楷体" panose="02010609060101010101" pitchFamily="49" charset="-122"/>
              </a:rPr>
              <a:t>祂</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喜聽候祈禱的時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4181041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23819"/>
            <a:ext cx="8382000" cy="4819781"/>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3</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祈禱的時此時極</a:t>
            </a:r>
            <a:r>
              <a:rPr lang="zh-TW" altLang="en-US" sz="5400" dirty="0" smtClean="0">
                <a:latin typeface="楷体" panose="02010609060101010101" pitchFamily="49" charset="-122"/>
                <a:ea typeface="楷体" panose="02010609060101010101" pitchFamily="49" charset="-122"/>
              </a:rPr>
              <a:t>好</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互我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心無閣煩惱</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盡</a:t>
            </a:r>
            <a:r>
              <a:rPr lang="zh-TW" altLang="en-US" sz="5400" dirty="0">
                <a:latin typeface="楷体" panose="02010609060101010101" pitchFamily="49" charset="-122"/>
                <a:ea typeface="楷体" panose="02010609060101010101" pitchFamily="49" charset="-122"/>
              </a:rPr>
              <a:t>一世</a:t>
            </a:r>
            <a:r>
              <a:rPr lang="zh-TW" altLang="en-US" sz="5400" dirty="0" smtClean="0">
                <a:latin typeface="楷体" panose="02010609060101010101" pitchFamily="49" charset="-122"/>
                <a:ea typeface="楷体" panose="02010609060101010101" pitchFamily="49" charset="-122"/>
              </a:rPr>
              <a:t>人倚靠祈禱</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臨</a:t>
            </a:r>
            <a:r>
              <a:rPr lang="zh-TW" altLang="en-US" sz="5400" dirty="0">
                <a:latin typeface="楷体" panose="02010609060101010101" pitchFamily="49" charset="-122"/>
                <a:ea typeface="楷体" panose="02010609060101010101" pitchFamily="49" charset="-122"/>
              </a:rPr>
              <a:t>終氣</a:t>
            </a:r>
            <a:r>
              <a:rPr lang="zh-TW" altLang="en-US" sz="5400" dirty="0" smtClean="0">
                <a:latin typeface="楷体" panose="02010609060101010101" pitchFamily="49" charset="-122"/>
                <a:ea typeface="楷体" panose="02010609060101010101" pitchFamily="49" charset="-122"/>
              </a:rPr>
              <a:t>斷心靈安和</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512347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祈禱的時此時極好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63815"/>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彼時靈魂離開身</a:t>
            </a:r>
            <a:r>
              <a:rPr lang="zh-TW" altLang="en-US" sz="5400" dirty="0" smtClean="0">
                <a:latin typeface="楷体" panose="02010609060101010101" pitchFamily="49" charset="-122"/>
                <a:ea typeface="楷体" panose="02010609060101010101" pitchFamily="49" charset="-122"/>
              </a:rPr>
              <a:t>軀</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就會朝見疼我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無閣煩</a:t>
            </a:r>
            <a:r>
              <a:rPr lang="zh-TW" altLang="en-US" sz="5400" dirty="0">
                <a:latin typeface="楷体" panose="02010609060101010101" pitchFamily="49" charset="-122"/>
                <a:ea typeface="楷体" panose="02010609060101010101" pitchFamily="49" charset="-122"/>
              </a:rPr>
              <a:t>惱</a:t>
            </a:r>
            <a:r>
              <a:rPr lang="zh-TW" altLang="en-US" sz="5400" dirty="0" smtClean="0">
                <a:latin typeface="楷体" panose="02010609060101010101" pitchFamily="49" charset="-122"/>
                <a:ea typeface="楷体" panose="02010609060101010101" pitchFamily="49" charset="-122"/>
              </a:rPr>
              <a:t>無閣傷悲</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遠享受天堂福氣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094862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106</TotalTime>
  <Words>965</Words>
  <Application>Microsoft Office PowerPoint</Application>
  <PresentationFormat>On-screen Show (4:3)</PresentationFormat>
  <Paragraphs>62</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祈禱的時此時極好</vt:lpstr>
      <vt:lpstr>祈禱的時此時極好</vt:lpstr>
      <vt:lpstr>祈禱的時此時極好</vt:lpstr>
      <vt:lpstr>祈禱的時此時極好</vt:lpstr>
      <vt:lpstr>祈禱的時此時極好</vt:lpstr>
      <vt:lpstr>祈禱的時此時極好</vt:lpstr>
      <vt:lpstr>祈禱的時此時極好</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23</cp:revision>
  <dcterms:created xsi:type="dcterms:W3CDTF">2015-02-07T13:24:58Z</dcterms:created>
  <dcterms:modified xsi:type="dcterms:W3CDTF">2015-04-23T22:28:05Z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