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676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耶穌祢疼</a:t>
            </a:r>
            <a:r>
              <a:rPr lang="zh-TW" altLang="en-US" dirty="0" smtClean="0">
                <a:effectLst/>
                <a:latin typeface="楷体" panose="02010609060101010101" pitchFamily="49" charset="-122"/>
                <a:ea typeface="楷体" panose="02010609060101010101" pitchFamily="49" charset="-122"/>
              </a:rPr>
              <a:t>我</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耶穌愛我</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14800"/>
            <a:ext cx="7681913" cy="1447800"/>
          </a:xfrm>
        </p:spPr>
        <p:txBody>
          <a:bodyPr/>
          <a:lstStyle/>
          <a:p>
            <a:pPr algn="ctr"/>
            <a:r>
              <a:rPr lang="zh-TW" altLang="en-US" sz="5400" dirty="0" smtClean="0">
                <a:latin typeface="楷体" panose="02010609060101010101" pitchFamily="49" charset="-122"/>
                <a:ea typeface="楷体" panose="02010609060101010101" pitchFamily="49" charset="-122"/>
              </a:rPr>
              <a:t>詞：劉榮神</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風從哪裡來</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心情誰人知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這事我知影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雨何時會落</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誰人倘倚靠</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我一生近倚</a:t>
            </a:r>
          </a:p>
        </p:txBody>
      </p:sp>
    </p:spTree>
    <p:extLst>
      <p:ext uri="{BB962C8B-B14F-4D97-AF65-F5344CB8AC3E}">
        <p14:creationId xmlns:p14="http://schemas.microsoft.com/office/powerpoint/2010/main" val="40631225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我若孤單無伴</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祢的話充滿</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我若無路可行</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祢作我牧者</a:t>
            </a:r>
          </a:p>
        </p:txBody>
      </p:sp>
    </p:spTree>
    <p:extLst>
      <p:ext uri="{BB962C8B-B14F-4D97-AF65-F5344CB8AC3E}">
        <p14:creationId xmlns:p14="http://schemas.microsoft.com/office/powerpoint/2010/main" val="69353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我愛親近祢</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照祢的旨意</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互祢來引導</a:t>
            </a:r>
          </a:p>
        </p:txBody>
      </p:sp>
    </p:spTree>
    <p:extLst>
      <p:ext uri="{BB962C8B-B14F-4D97-AF65-F5344CB8AC3E}">
        <p14:creationId xmlns:p14="http://schemas.microsoft.com/office/powerpoint/2010/main" val="29367493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耶穌愛我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耶穌愛我我知明</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因為記載在聖經</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細漢囝仔雖軟弱</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耶穌能救有替贖</a:t>
            </a:r>
          </a:p>
        </p:txBody>
      </p:sp>
    </p:spTree>
    <p:extLst>
      <p:ext uri="{BB962C8B-B14F-4D97-AF65-F5344CB8AC3E}">
        <p14:creationId xmlns:p14="http://schemas.microsoft.com/office/powerpoint/2010/main" val="42171632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耶穌愛我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有記載在聖經</a:t>
            </a:r>
          </a:p>
        </p:txBody>
      </p:sp>
    </p:spTree>
    <p:extLst>
      <p:ext uri="{BB962C8B-B14F-4D97-AF65-F5344CB8AC3E}">
        <p14:creationId xmlns:p14="http://schemas.microsoft.com/office/powerpoint/2010/main" val="346646932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TotalTime>
  <Words>888</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耶穌祢疼我 耶穌愛我</vt:lpstr>
      <vt:lpstr>耶穌祢疼我</vt:lpstr>
      <vt:lpstr>耶穌祢疼我</vt:lpstr>
      <vt:lpstr>耶穌祢疼我</vt:lpstr>
      <vt:lpstr>耶穌祢疼我</vt:lpstr>
      <vt:lpstr>耶穌愛我</vt:lpstr>
      <vt:lpstr>耶穌愛我</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15</cp:revision>
  <dcterms:created xsi:type="dcterms:W3CDTF">2015-02-07T13:24:58Z</dcterms:created>
  <dcterms:modified xsi:type="dcterms:W3CDTF">2015-03-12T23:50:33Z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