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60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親像鹿哋渴慕溪水</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親像鹿哋渴慕溪</a:t>
            </a:r>
            <a:r>
              <a:rPr lang="zh-TW" altLang="en-US" sz="5400" dirty="0" smtClean="0">
                <a:latin typeface="楷体" panose="02010609060101010101" pitchFamily="49" charset="-122"/>
                <a:ea typeface="楷体" panose="02010609060101010101" pitchFamily="49" charset="-122"/>
              </a:rPr>
              <a:t>水</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的心切切欣慕</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渴慕向祢敬</a:t>
            </a:r>
            <a:r>
              <a:rPr lang="zh-TW" altLang="en-US" sz="5400" dirty="0" smtClean="0">
                <a:latin typeface="楷体" panose="02010609060101010101" pitchFamily="49" charset="-122"/>
                <a:ea typeface="楷体" panose="02010609060101010101" pitchFamily="49" charset="-122"/>
              </a:rPr>
              <a:t>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祢是我氣力與盾</a:t>
            </a:r>
            <a:r>
              <a:rPr lang="zh-TW" altLang="en-US" sz="5400" dirty="0" smtClean="0">
                <a:latin typeface="楷体" panose="02010609060101010101" pitchFamily="49" charset="-122"/>
                <a:ea typeface="楷体" panose="02010609060101010101" pitchFamily="49" charset="-122"/>
              </a:rPr>
              <a:t>牌</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是我靈獨一大主</a:t>
            </a:r>
            <a:r>
              <a:rPr lang="zh-TW" altLang="en-US" sz="5400" dirty="0" smtClean="0">
                <a:latin typeface="楷体" panose="02010609060101010101" pitchFamily="49" charset="-122"/>
                <a:ea typeface="楷体" panose="02010609060101010101" pitchFamily="49" charset="-122"/>
              </a:rPr>
              <a:t>宰</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渴慕向祢敬</a:t>
            </a:r>
            <a:r>
              <a:rPr lang="zh-TW" altLang="en-US" sz="5400" dirty="0" smtClean="0">
                <a:latin typeface="楷体" panose="02010609060101010101" pitchFamily="49" charset="-122"/>
                <a:ea typeface="楷体" panose="02010609060101010101" pitchFamily="49" charset="-122"/>
              </a:rPr>
              <a:t>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384767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祢是我的朋友至</a:t>
            </a:r>
            <a:r>
              <a:rPr lang="zh-TW" altLang="en-US" sz="5400" dirty="0" smtClean="0">
                <a:latin typeface="楷体" panose="02010609060101010101" pitchFamily="49" charset="-122"/>
                <a:ea typeface="楷体" panose="02010609060101010101" pitchFamily="49" charset="-122"/>
              </a:rPr>
              <a:t>親</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雖</a:t>
            </a:r>
            <a:r>
              <a:rPr lang="zh-TW" altLang="en-US" sz="5400" dirty="0">
                <a:latin typeface="楷体" panose="02010609060101010101" pitchFamily="49" charset="-122"/>
                <a:ea typeface="楷体" panose="02010609060101010101" pitchFamily="49" charset="-122"/>
              </a:rPr>
              <a:t>然</a:t>
            </a: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是</a:t>
            </a:r>
            <a:r>
              <a:rPr lang="zh-TW" altLang="en-US" sz="5400" dirty="0" smtClean="0">
                <a:latin typeface="楷体" panose="02010609060101010101" pitchFamily="49" charset="-122"/>
                <a:ea typeface="楷体" panose="02010609060101010101" pitchFamily="49" charset="-122"/>
              </a:rPr>
              <a:t>至</a:t>
            </a:r>
            <a:r>
              <a:rPr lang="zh-TW" altLang="en-US" sz="5400" dirty="0">
                <a:latin typeface="楷体" panose="02010609060101010101" pitchFamily="49" charset="-122"/>
                <a:ea typeface="楷体" panose="02010609060101010101" pitchFamily="49" charset="-122"/>
              </a:rPr>
              <a:t>高君</a:t>
            </a:r>
            <a:r>
              <a:rPr lang="zh-TW" altLang="en-US" sz="5400" dirty="0" smtClean="0">
                <a:latin typeface="楷体" panose="02010609060101010101" pitchFamily="49" charset="-122"/>
                <a:ea typeface="楷体" panose="02010609060101010101" pitchFamily="49" charset="-122"/>
              </a:rPr>
              <a:t>王</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獨獨祢是我心意</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愛祢贏過一</a:t>
            </a:r>
            <a:r>
              <a:rPr lang="zh-TW" altLang="en-US" sz="5400" dirty="0" smtClean="0">
                <a:latin typeface="楷体" panose="02010609060101010101" pitchFamily="49" charset="-122"/>
                <a:ea typeface="楷体" panose="02010609060101010101" pitchFamily="49" charset="-122"/>
              </a:rPr>
              <a:t>切</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087778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祢是我氣力與盾</a:t>
            </a:r>
            <a:r>
              <a:rPr lang="zh-TW" altLang="en-US" sz="5400" dirty="0" smtClean="0">
                <a:latin typeface="楷体" panose="02010609060101010101" pitchFamily="49" charset="-122"/>
                <a:ea typeface="楷体" panose="02010609060101010101" pitchFamily="49" charset="-122"/>
              </a:rPr>
              <a:t>牌</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是我靈獨一大主</a:t>
            </a:r>
            <a:r>
              <a:rPr lang="zh-TW" altLang="en-US" sz="5400" dirty="0" smtClean="0">
                <a:latin typeface="楷体" panose="02010609060101010101" pitchFamily="49" charset="-122"/>
                <a:ea typeface="楷体" panose="02010609060101010101" pitchFamily="49" charset="-122"/>
              </a:rPr>
              <a:t>宰</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渴慕向祢敬</a:t>
            </a:r>
            <a:r>
              <a:rPr lang="zh-TW" altLang="en-US" sz="5400" dirty="0" smtClean="0">
                <a:latin typeface="楷体" panose="02010609060101010101" pitchFamily="49" charset="-122"/>
                <a:ea typeface="楷体" panose="02010609060101010101" pitchFamily="49" charset="-122"/>
              </a:rPr>
              <a:t>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0309417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我愛祢較贏金</a:t>
            </a:r>
            <a:r>
              <a:rPr lang="zh-TW" altLang="en-US" sz="5400" dirty="0" smtClean="0">
                <a:latin typeface="楷体" panose="02010609060101010101" pitchFamily="49" charset="-122"/>
                <a:ea typeface="楷体" panose="02010609060101010101" pitchFamily="49" charset="-122"/>
              </a:rPr>
              <a:t>銀</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有祢使我心滿</a:t>
            </a:r>
            <a:r>
              <a:rPr lang="zh-TW" altLang="en-US" sz="5400" dirty="0" smtClean="0">
                <a:latin typeface="楷体" panose="02010609060101010101" pitchFamily="49" charset="-122"/>
                <a:ea typeface="楷体" panose="02010609060101010101" pitchFamily="49" charset="-122"/>
              </a:rPr>
              <a:t>足</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獨獨祢是喜樂泉</a:t>
            </a:r>
            <a:r>
              <a:rPr lang="zh-TW" altLang="en-US" sz="5400" dirty="0" smtClean="0">
                <a:latin typeface="楷体" panose="02010609060101010101" pitchFamily="49" charset="-122"/>
                <a:ea typeface="楷体" panose="02010609060101010101" pitchFamily="49" charset="-122"/>
              </a:rPr>
              <a:t>源</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我意愛無</a:t>
            </a:r>
            <a:r>
              <a:rPr lang="zh-TW" altLang="en-US" sz="5400" dirty="0" smtClean="0">
                <a:latin typeface="楷体" panose="02010609060101010101" pitchFamily="49" charset="-122"/>
                <a:ea typeface="楷体" panose="02010609060101010101" pitchFamily="49" charset="-122"/>
              </a:rPr>
              <a:t>比</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176395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親像鹿哋渴慕溪水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祢是我氣力與盾</a:t>
            </a:r>
            <a:r>
              <a:rPr lang="zh-TW" altLang="en-US" sz="5400" dirty="0" smtClean="0">
                <a:latin typeface="楷体" panose="02010609060101010101" pitchFamily="49" charset="-122"/>
                <a:ea typeface="楷体" panose="02010609060101010101" pitchFamily="49" charset="-122"/>
              </a:rPr>
              <a:t>牌</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是我靈獨一大主</a:t>
            </a:r>
            <a:r>
              <a:rPr lang="zh-TW" altLang="en-US" sz="5400" dirty="0" smtClean="0">
                <a:latin typeface="楷体" panose="02010609060101010101" pitchFamily="49" charset="-122"/>
                <a:ea typeface="楷体" panose="02010609060101010101" pitchFamily="49" charset="-122"/>
              </a:rPr>
              <a:t>宰</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獨獨祢是我心所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渴慕向祢敬</a:t>
            </a:r>
            <a:r>
              <a:rPr lang="zh-TW" altLang="en-US" sz="5400" dirty="0" smtClean="0">
                <a:latin typeface="楷体" panose="02010609060101010101" pitchFamily="49" charset="-122"/>
                <a:ea typeface="楷体" panose="02010609060101010101" pitchFamily="49" charset="-122"/>
              </a:rPr>
              <a:t>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7649473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44</TotalTime>
  <Words>960</Words>
  <Application>Microsoft Office PowerPoint</Application>
  <PresentationFormat>On-screen Show (4:3)</PresentationFormat>
  <Paragraphs>59</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親像鹿哋渴慕溪水</vt:lpstr>
      <vt:lpstr>親像鹿哋渴慕溪水</vt:lpstr>
      <vt:lpstr>親像鹿哋渴慕溪水</vt:lpstr>
      <vt:lpstr>親像鹿哋渴慕溪水</vt:lpstr>
      <vt:lpstr>親像鹿哋渴慕溪水</vt:lpstr>
      <vt:lpstr>親像鹿哋渴慕溪水</vt:lpstr>
      <vt:lpstr>親像鹿哋渴慕溪水</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11</cp:revision>
  <dcterms:created xsi:type="dcterms:W3CDTF">2015-02-07T13:24:58Z</dcterms:created>
  <dcterms:modified xsi:type="dcterms:W3CDTF">2015-02-21T02:03:35Z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