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802264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1035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30819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smtClean="0">
                <a:effectLst/>
                <a:latin typeface="楷体" panose="02010609060101010101" pitchFamily="49" charset="-122"/>
                <a:ea typeface="楷体" panose="02010609060101010101" pitchFamily="49" charset="-122"/>
              </a:rPr>
              <a:t>主 我</a:t>
            </a:r>
            <a:r>
              <a:rPr lang="zh-TW" altLang="en-US" dirty="0">
                <a:effectLst/>
                <a:latin typeface="楷体" panose="02010609060101010101" pitchFamily="49" charset="-122"/>
                <a:ea typeface="楷体" panose="02010609060101010101" pitchFamily="49" charset="-122"/>
              </a:rPr>
              <a:t>獻上生命互祢</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886200"/>
            <a:ext cx="7681913" cy="1828800"/>
          </a:xfrm>
        </p:spPr>
        <p:txBody>
          <a:bodyPr/>
          <a:lstStyle/>
          <a:p>
            <a:pPr algn="ctr"/>
            <a:r>
              <a:rPr lang="en-US" sz="4400" dirty="0"/>
              <a:t>Words and </a:t>
            </a:r>
            <a:r>
              <a:rPr lang="en-US" sz="4400" dirty="0" smtClean="0"/>
              <a:t>Music:</a:t>
            </a:r>
          </a:p>
          <a:p>
            <a:pPr algn="ctr"/>
            <a:r>
              <a:rPr lang="en-US" sz="4400" dirty="0" smtClean="0"/>
              <a:t>Claire </a:t>
            </a:r>
            <a:r>
              <a:rPr lang="en-US" sz="4400" dirty="0"/>
              <a:t>and Don Moen</a:t>
            </a:r>
          </a:p>
          <a:p>
            <a:pPr algn="ctr"/>
            <a:r>
              <a:rPr lang="zh-CN" altLang="en-US" sz="4400" dirty="0"/>
              <a:t>譯</a:t>
            </a:r>
            <a:r>
              <a:rPr lang="en-US" altLang="zh-CN" sz="4400" dirty="0"/>
              <a:t>: </a:t>
            </a:r>
            <a:r>
              <a:rPr lang="zh-CN" altLang="en-US" sz="4400" dirty="0"/>
              <a:t>簡英慧</a:t>
            </a:r>
            <a:endParaRPr lang="en-US" sz="44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獻上生命互祢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將我自</a:t>
            </a:r>
            <a:r>
              <a:rPr lang="zh-TW" altLang="en-US" sz="5400" dirty="0" smtClean="0">
                <a:latin typeface="楷体" panose="02010609060101010101" pitchFamily="49" charset="-122"/>
                <a:ea typeface="楷体" panose="02010609060101010101" pitchFamily="49" charset="-122"/>
              </a:rPr>
              <a:t>己 將</a:t>
            </a:r>
            <a:r>
              <a:rPr lang="zh-TW" altLang="en-US" sz="5400" dirty="0">
                <a:latin typeface="楷体" panose="02010609060101010101" pitchFamily="49" charset="-122"/>
                <a:ea typeface="楷体" panose="02010609060101010101" pitchFamily="49" charset="-122"/>
              </a:rPr>
              <a:t>我所有</a:t>
            </a:r>
          </a:p>
          <a:p>
            <a:pPr marL="0" indent="0" algn="ctr">
              <a:buNone/>
            </a:pPr>
            <a:r>
              <a:rPr lang="zh-TW" altLang="en-US" sz="5400" dirty="0">
                <a:latin typeface="楷体" panose="02010609060101010101" pitchFamily="49" charset="-122"/>
                <a:ea typeface="楷体" panose="02010609060101010101" pitchFamily="49" charset="-122"/>
              </a:rPr>
              <a:t>攏無保</a:t>
            </a:r>
            <a:r>
              <a:rPr lang="zh-TW" altLang="en-US" sz="5400" dirty="0" smtClean="0">
                <a:latin typeface="楷体" panose="02010609060101010101" pitchFamily="49" charset="-122"/>
                <a:ea typeface="楷体" panose="02010609060101010101" pitchFamily="49" charset="-122"/>
              </a:rPr>
              <a:t>留 獻</a:t>
            </a:r>
            <a:r>
              <a:rPr lang="zh-TW" altLang="en-US" sz="5400" dirty="0">
                <a:latin typeface="楷体" panose="02010609060101010101" pitchFamily="49" charset="-122"/>
                <a:ea typeface="楷体" panose="02010609060101010101" pitchFamily="49" charset="-122"/>
              </a:rPr>
              <a:t>互</a:t>
            </a:r>
            <a:r>
              <a:rPr lang="zh-TW" altLang="en-US" sz="5400" dirty="0" smtClean="0">
                <a:latin typeface="楷体" panose="02010609060101010101" pitchFamily="49" charset="-122"/>
                <a:ea typeface="楷体" panose="02010609060101010101" pitchFamily="49" charset="-122"/>
              </a:rPr>
              <a:t>祢 主</a:t>
            </a:r>
            <a:r>
              <a:rPr lang="zh-TW" altLang="en-US" sz="5400" dirty="0">
                <a:latin typeface="楷体" panose="02010609060101010101" pitchFamily="49" charset="-122"/>
                <a:ea typeface="楷体" panose="02010609060101010101" pitchFamily="49" charset="-122"/>
              </a:rPr>
              <a:t>啊</a:t>
            </a:r>
          </a:p>
          <a:p>
            <a:pPr marL="0" indent="0" algn="ctr">
              <a:buNone/>
            </a:pPr>
            <a:r>
              <a:rPr lang="zh-TW" altLang="en-US" sz="5400" dirty="0">
                <a:latin typeface="楷体" panose="02010609060101010101" pitchFamily="49" charset="-122"/>
                <a:ea typeface="楷体" panose="02010609060101010101" pitchFamily="49" charset="-122"/>
              </a:rPr>
              <a:t>所有後</a:t>
            </a:r>
            <a:r>
              <a:rPr lang="zh-TW" altLang="en-US" sz="5400" dirty="0" smtClean="0">
                <a:latin typeface="楷体" panose="02010609060101010101" pitchFamily="49" charset="-122"/>
                <a:ea typeface="楷体" panose="02010609060101010101" pitchFamily="49" charset="-122"/>
              </a:rPr>
              <a:t>悔 所</a:t>
            </a:r>
            <a:r>
              <a:rPr lang="zh-TW" altLang="en-US" sz="5400" dirty="0">
                <a:latin typeface="楷体" panose="02010609060101010101" pitchFamily="49" charset="-122"/>
                <a:ea typeface="楷体" panose="02010609060101010101" pitchFamily="49" charset="-122"/>
              </a:rPr>
              <a:t>有稱讚</a:t>
            </a:r>
          </a:p>
          <a:p>
            <a:pPr marL="0" indent="0" algn="ctr">
              <a:buNone/>
            </a:pPr>
            <a:r>
              <a:rPr lang="zh-TW" altLang="en-US" sz="5400" dirty="0">
                <a:latin typeface="楷体" panose="02010609060101010101" pitchFamily="49" charset="-122"/>
                <a:ea typeface="楷体" panose="02010609060101010101" pitchFamily="49" charset="-122"/>
              </a:rPr>
              <a:t>歡喜與痛</a:t>
            </a:r>
            <a:r>
              <a:rPr lang="zh-TW" altLang="en-US" sz="5400" dirty="0" smtClean="0">
                <a:latin typeface="楷体" panose="02010609060101010101" pitchFamily="49" charset="-122"/>
                <a:ea typeface="楷体" panose="02010609060101010101" pitchFamily="49" charset="-122"/>
              </a:rPr>
              <a:t>苦 全</a:t>
            </a:r>
            <a:r>
              <a:rPr lang="zh-TW" altLang="en-US" sz="5400" dirty="0">
                <a:latin typeface="楷体" panose="02010609060101010101" pitchFamily="49" charset="-122"/>
                <a:ea typeface="楷体" panose="02010609060101010101" pitchFamily="49" charset="-122"/>
              </a:rPr>
              <a:t>攏交託祢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獻上生命互祢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過去濛</a:t>
            </a:r>
            <a:r>
              <a:rPr lang="zh-TW" altLang="en-US" sz="5400" dirty="0" smtClean="0">
                <a:latin typeface="楷体" panose="02010609060101010101" pitchFamily="49" charset="-122"/>
                <a:ea typeface="楷体" panose="02010609060101010101" pitchFamily="49" charset="-122"/>
              </a:rPr>
              <a:t>濛 未</a:t>
            </a:r>
            <a:r>
              <a:rPr lang="zh-TW" altLang="en-US" sz="5400" dirty="0">
                <a:latin typeface="楷体" panose="02010609060101010101" pitchFamily="49" charset="-122"/>
                <a:ea typeface="楷体" panose="02010609060101010101" pitchFamily="49" charset="-122"/>
              </a:rPr>
              <a:t>來渺渺</a:t>
            </a:r>
          </a:p>
          <a:p>
            <a:pPr marL="0" indent="0" algn="ctr">
              <a:buNone/>
            </a:pPr>
            <a:r>
              <a:rPr lang="zh-TW" altLang="en-US" sz="5400" dirty="0">
                <a:latin typeface="楷体" panose="02010609060101010101" pitchFamily="49" charset="-122"/>
                <a:ea typeface="楷体" panose="02010609060101010101" pitchFamily="49" charset="-122"/>
              </a:rPr>
              <a:t>向望及夢想攏猶未實現</a:t>
            </a:r>
          </a:p>
          <a:p>
            <a:pPr marL="0" indent="0" algn="ctr">
              <a:buNone/>
            </a:pPr>
            <a:r>
              <a:rPr lang="zh-TW" altLang="en-US" sz="5400" dirty="0">
                <a:latin typeface="楷体" panose="02010609060101010101" pitchFamily="49" charset="-122"/>
                <a:ea typeface="楷体" panose="02010609060101010101" pitchFamily="49" charset="-122"/>
              </a:rPr>
              <a:t>所有希</a:t>
            </a:r>
            <a:r>
              <a:rPr lang="zh-TW" altLang="en-US" sz="5400" dirty="0" smtClean="0">
                <a:latin typeface="楷体" panose="02010609060101010101" pitchFamily="49" charset="-122"/>
                <a:ea typeface="楷体" panose="02010609060101010101" pitchFamily="49" charset="-122"/>
              </a:rPr>
              <a:t>望 所</a:t>
            </a:r>
            <a:r>
              <a:rPr lang="zh-TW" altLang="en-US" sz="5400" dirty="0">
                <a:latin typeface="楷体" panose="02010609060101010101" pitchFamily="49" charset="-122"/>
                <a:ea typeface="楷体" panose="02010609060101010101" pitchFamily="49" charset="-122"/>
              </a:rPr>
              <a:t>有計畫</a:t>
            </a:r>
          </a:p>
          <a:p>
            <a:pPr marL="0" indent="0" algn="ctr">
              <a:buNone/>
            </a:pPr>
            <a:r>
              <a:rPr lang="zh-TW" altLang="en-US" sz="5400" dirty="0">
                <a:latin typeface="楷体" panose="02010609060101010101" pitchFamily="49" charset="-122"/>
                <a:ea typeface="楷体" panose="02010609060101010101" pitchFamily="49" charset="-122"/>
              </a:rPr>
              <a:t>全人與全心全攏交託祢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1222611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獻上生命互祢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獻上生命互祢</a:t>
            </a:r>
          </a:p>
          <a:p>
            <a:pPr marL="0" indent="0" algn="ctr">
              <a:buNone/>
            </a:pPr>
            <a:r>
              <a:rPr lang="zh-TW" altLang="en-US" sz="5400" dirty="0">
                <a:latin typeface="楷体" panose="02010609060101010101" pitchFamily="49" charset="-122"/>
                <a:ea typeface="楷体" panose="02010609060101010101" pitchFamily="49" charset="-122"/>
              </a:rPr>
              <a:t>用我所有經歷</a:t>
            </a:r>
          </a:p>
          <a:p>
            <a:pPr marL="0" indent="0" algn="ctr">
              <a:buNone/>
            </a:pPr>
            <a:r>
              <a:rPr lang="zh-TW" altLang="en-US" sz="5400" dirty="0">
                <a:latin typeface="楷体" panose="02010609060101010101" pitchFamily="49" charset="-122"/>
                <a:ea typeface="楷体" panose="02010609060101010101" pitchFamily="49" charset="-122"/>
              </a:rPr>
              <a:t>來榮光祢聖名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747067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獻上生命互祢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獻上生命互祢</a:t>
            </a:r>
          </a:p>
          <a:p>
            <a:pPr marL="0" indent="0" algn="ctr">
              <a:buNone/>
            </a:pPr>
            <a:r>
              <a:rPr lang="zh-TW" altLang="en-US" sz="5400" dirty="0">
                <a:latin typeface="楷体" panose="02010609060101010101" pitchFamily="49" charset="-122"/>
                <a:ea typeface="楷体" panose="02010609060101010101" pitchFamily="49" charset="-122"/>
              </a:rPr>
              <a:t>我的讚美舉起</a:t>
            </a:r>
          </a:p>
          <a:p>
            <a:pPr marL="0" indent="0" algn="ctr">
              <a:buNone/>
            </a:pPr>
            <a:r>
              <a:rPr lang="zh-TW" altLang="en-US" sz="5400" dirty="0">
                <a:latin typeface="楷体" panose="02010609060101010101" pitchFamily="49" charset="-122"/>
                <a:ea typeface="楷体" panose="02010609060101010101" pitchFamily="49" charset="-122"/>
              </a:rPr>
              <a:t>能親像香香的祭</a:t>
            </a:r>
          </a:p>
          <a:p>
            <a:pPr marL="0" indent="0" algn="ctr">
              <a:buNone/>
            </a:pPr>
            <a:r>
              <a:rPr lang="zh-TW" altLang="en-US" sz="5400" dirty="0">
                <a:latin typeface="楷体" panose="02010609060101010101" pitchFamily="49" charset="-122"/>
                <a:ea typeface="楷体" panose="02010609060101010101" pitchFamily="49" charset="-122"/>
              </a:rPr>
              <a:t>主我獻生命互祢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4029582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43</TotalTime>
  <Words>682</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宋体</vt:lpstr>
      <vt:lpstr>楷体</vt:lpstr>
      <vt:lpstr>Arial</vt:lpstr>
      <vt:lpstr>Calibri</vt:lpstr>
      <vt:lpstr>Courier New</vt:lpstr>
      <vt:lpstr>Trebuchet MS</vt:lpstr>
      <vt:lpstr>Wingdings</vt:lpstr>
      <vt:lpstr>1_Purple Template 1 Trebuchet</vt:lpstr>
      <vt:lpstr>White with Courier font for code slides</vt:lpstr>
      <vt:lpstr>主 我獻上生命互祢</vt:lpstr>
      <vt:lpstr>主 我獻上生命互祢</vt:lpstr>
      <vt:lpstr>主 我獻上生命互祢</vt:lpstr>
      <vt:lpstr>主 我獻上生命互祢</vt:lpstr>
      <vt:lpstr>主 我獻上生命互祢</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14</cp:revision>
  <dcterms:created xsi:type="dcterms:W3CDTF">2015-02-07T13:24:58Z</dcterms:created>
  <dcterms:modified xsi:type="dcterms:W3CDTF">2015-09-12T13:13:33Z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