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441101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995928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46942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11433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21316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681913" cy="837695"/>
          </a:xfrm>
        </p:spPr>
        <p:txBody>
          <a:bodyPr/>
          <a:lstStyle/>
          <a:p>
            <a:pPr algn="ctr"/>
            <a:r>
              <a:rPr lang="zh-TW" altLang="en-US" dirty="0" smtClean="0">
                <a:effectLst/>
                <a:latin typeface="楷体" panose="02010609060101010101" pitchFamily="49" charset="-122"/>
                <a:ea typeface="楷体" panose="02010609060101010101" pitchFamily="49" charset="-122"/>
              </a:rPr>
              <a:t>主 我</a:t>
            </a:r>
            <a:r>
              <a:rPr lang="zh-TW" altLang="en-US" dirty="0">
                <a:effectLst/>
                <a:latin typeface="楷体" panose="02010609060101010101" pitchFamily="49" charset="-122"/>
                <a:ea typeface="楷体" panose="02010609060101010101" pitchFamily="49" charset="-122"/>
              </a:rPr>
              <a:t>獻上生命給祢</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獻上生命給祢</a:t>
            </a: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我將自</a:t>
            </a:r>
            <a:r>
              <a:rPr lang="zh-TW" altLang="en-US" sz="5400" dirty="0" smtClean="0">
                <a:latin typeface="楷体" panose="02010609060101010101" pitchFamily="49" charset="-122"/>
                <a:ea typeface="楷体" panose="02010609060101010101" pitchFamily="49" charset="-122"/>
              </a:rPr>
              <a:t>己 完</a:t>
            </a:r>
            <a:r>
              <a:rPr lang="zh-TW" altLang="en-US" sz="5400" dirty="0">
                <a:latin typeface="楷体" panose="02010609060101010101" pitchFamily="49" charset="-122"/>
                <a:ea typeface="楷体" panose="02010609060101010101" pitchFamily="49" charset="-122"/>
              </a:rPr>
              <a:t>全獻</a:t>
            </a:r>
            <a:r>
              <a:rPr lang="zh-TW" altLang="en-US" sz="5400" dirty="0" smtClean="0">
                <a:latin typeface="楷体" panose="02010609060101010101" pitchFamily="49" charset="-122"/>
                <a:ea typeface="楷体" panose="02010609060101010101" pitchFamily="49" charset="-122"/>
              </a:rPr>
              <a:t>上</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毫無保</a:t>
            </a:r>
            <a:r>
              <a:rPr lang="zh-TW" altLang="en-US" sz="5400" dirty="0" smtClean="0">
                <a:latin typeface="楷体" panose="02010609060101010101" pitchFamily="49" charset="-122"/>
                <a:ea typeface="楷体" panose="02010609060101010101" pitchFamily="49" charset="-122"/>
              </a:rPr>
              <a:t>留 放在祢的</a:t>
            </a:r>
            <a:r>
              <a:rPr lang="zh-TW" altLang="en-US" sz="5400" dirty="0">
                <a:latin typeface="楷体" panose="02010609060101010101" pitchFamily="49" charset="-122"/>
                <a:ea typeface="楷体" panose="02010609060101010101" pitchFamily="49" charset="-122"/>
              </a:rPr>
              <a:t>腳</a:t>
            </a:r>
            <a:r>
              <a:rPr lang="zh-TW" altLang="en-US" sz="5400" dirty="0" smtClean="0">
                <a:latin typeface="楷体" panose="02010609060101010101" pitchFamily="49" charset="-122"/>
                <a:ea typeface="楷体" panose="02010609060101010101" pitchFamily="49" charset="-122"/>
              </a:rPr>
              <a:t>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所有的悔</a:t>
            </a:r>
            <a:r>
              <a:rPr lang="zh-TW" altLang="en-US" sz="5400" dirty="0" smtClean="0">
                <a:latin typeface="楷体" panose="02010609060101010101" pitchFamily="49" charset="-122"/>
                <a:ea typeface="楷体" panose="02010609060101010101" pitchFamily="49" charset="-122"/>
              </a:rPr>
              <a:t>恨 一</a:t>
            </a:r>
            <a:r>
              <a:rPr lang="zh-TW" altLang="en-US" sz="5400" dirty="0">
                <a:latin typeface="楷体" panose="02010609060101010101" pitchFamily="49" charset="-122"/>
                <a:ea typeface="楷体" panose="02010609060101010101" pitchFamily="49" charset="-122"/>
              </a:rPr>
              <a:t>切的稱</a:t>
            </a:r>
            <a:r>
              <a:rPr lang="zh-TW" altLang="en-US" sz="5400" dirty="0" smtClean="0">
                <a:latin typeface="楷体" panose="02010609060101010101" pitchFamily="49" charset="-122"/>
                <a:ea typeface="楷体" panose="02010609060101010101" pitchFamily="49" charset="-122"/>
              </a:rPr>
              <a:t>讚</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無論苦與</a:t>
            </a:r>
            <a:r>
              <a:rPr lang="zh-TW" altLang="en-US" sz="5400" dirty="0" smtClean="0">
                <a:latin typeface="楷体" panose="02010609060101010101" pitchFamily="49" charset="-122"/>
                <a:ea typeface="楷体" panose="02010609060101010101" pitchFamily="49" charset="-122"/>
              </a:rPr>
              <a:t>樂 都</a:t>
            </a:r>
            <a:r>
              <a:rPr lang="zh-TW" altLang="en-US" sz="5400" dirty="0">
                <a:latin typeface="楷体" panose="02010609060101010101" pitchFamily="49" charset="-122"/>
                <a:ea typeface="楷体" panose="02010609060101010101" pitchFamily="49" charset="-122"/>
              </a:rPr>
              <a:t>交托</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獻上生命給祢</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獻上生命</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a:latin typeface="楷体" panose="02010609060101010101" pitchFamily="49" charset="-122"/>
                <a:ea typeface="楷体" panose="02010609060101010101" pitchFamily="49" charset="-122"/>
              </a:rPr>
              <a:t>用我一切經</a:t>
            </a:r>
            <a:r>
              <a:rPr lang="zh-TW" altLang="en-US" sz="5400" dirty="0" smtClean="0">
                <a:latin typeface="楷体" panose="02010609060101010101" pitchFamily="49" charset="-122"/>
                <a:ea typeface="楷体" panose="02010609060101010101" pitchFamily="49" charset="-122"/>
              </a:rPr>
              <a:t>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榮</a:t>
            </a:r>
            <a:r>
              <a:rPr lang="zh-TW" altLang="en-US" sz="5400" dirty="0" smtClean="0">
                <a:latin typeface="楷体" panose="02010609060101010101" pitchFamily="49" charset="-122"/>
                <a:ea typeface="楷体" panose="02010609060101010101" pitchFamily="49" charset="-122"/>
              </a:rPr>
              <a:t>耀</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名</a:t>
            </a:r>
          </a:p>
        </p:txBody>
      </p:sp>
    </p:spTree>
    <p:extLst>
      <p:ext uri="{BB962C8B-B14F-4D97-AF65-F5344CB8AC3E}">
        <p14:creationId xmlns:p14="http://schemas.microsoft.com/office/powerpoint/2010/main" val="19420628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獻上生命給祢</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獻上一生</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a:latin typeface="楷体" panose="02010609060101010101" pitchFamily="49" charset="-122"/>
                <a:ea typeface="楷体" panose="02010609060101010101" pitchFamily="49" charset="-122"/>
              </a:rPr>
              <a:t>願我讚美升</a:t>
            </a:r>
            <a:r>
              <a:rPr lang="zh-TW" altLang="en-US" sz="5400" dirty="0" smtClean="0">
                <a:latin typeface="楷体" panose="02010609060101010101" pitchFamily="49" charset="-122"/>
                <a:ea typeface="楷体" panose="02010609060101010101" pitchFamily="49" charset="-122"/>
              </a:rPr>
              <a:t>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能</a:t>
            </a:r>
            <a:r>
              <a:rPr lang="zh-TW" altLang="en-US" sz="5400" dirty="0">
                <a:latin typeface="楷体" panose="02010609060101010101" pitchFamily="49" charset="-122"/>
                <a:ea typeface="楷体" panose="02010609060101010101" pitchFamily="49" charset="-122"/>
              </a:rPr>
              <a:t>成為馨香活</a:t>
            </a:r>
            <a:r>
              <a:rPr lang="zh-TW" altLang="en-US" sz="5400" dirty="0" smtClean="0">
                <a:latin typeface="楷体" panose="02010609060101010101" pitchFamily="49" charset="-122"/>
                <a:ea typeface="楷体" panose="02010609060101010101" pitchFamily="49" charset="-122"/>
              </a:rPr>
              <a:t>祭</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我獻上生命</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p14="http://schemas.microsoft.com/office/powerpoint/2010/main" val="74765284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獻上生命給祢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過去的</a:t>
            </a:r>
            <a:r>
              <a:rPr lang="zh-TW" altLang="en-US" sz="5400" dirty="0" smtClean="0">
                <a:latin typeface="楷体" panose="02010609060101010101" pitchFamily="49" charset="-122"/>
                <a:ea typeface="楷体" panose="02010609060101010101" pitchFamily="49" charset="-122"/>
              </a:rPr>
              <a:t>事 將</a:t>
            </a:r>
            <a:r>
              <a:rPr lang="zh-TW" altLang="en-US" sz="5400" dirty="0">
                <a:latin typeface="楷体" panose="02010609060101010101" pitchFamily="49" charset="-122"/>
                <a:ea typeface="楷体" panose="02010609060101010101" pitchFamily="49" charset="-122"/>
              </a:rPr>
              <a:t>來的</a:t>
            </a:r>
            <a:r>
              <a:rPr lang="zh-TW" altLang="en-US" sz="5400" dirty="0" smtClean="0">
                <a:latin typeface="楷体" panose="02010609060101010101" pitchFamily="49" charset="-122"/>
                <a:ea typeface="楷体" panose="02010609060101010101" pitchFamily="49" charset="-122"/>
              </a:rPr>
              <a:t>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還有那沒有實現的夢</a:t>
            </a:r>
            <a:r>
              <a:rPr lang="zh-TW" altLang="en-US" sz="5400" dirty="0" smtClean="0">
                <a:latin typeface="楷体" panose="02010609060101010101" pitchFamily="49" charset="-122"/>
                <a:ea typeface="楷体" panose="02010609060101010101" pitchFamily="49" charset="-122"/>
              </a:rPr>
              <a:t>想</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我所有希</a:t>
            </a:r>
            <a:r>
              <a:rPr lang="zh-TW" altLang="en-US" sz="5400" dirty="0" smtClean="0">
                <a:latin typeface="楷体" panose="02010609060101010101" pitchFamily="49" charset="-122"/>
                <a:ea typeface="楷体" panose="02010609060101010101" pitchFamily="49" charset="-122"/>
              </a:rPr>
              <a:t>望 我</a:t>
            </a:r>
            <a:r>
              <a:rPr lang="zh-TW" altLang="en-US" sz="5400" dirty="0">
                <a:latin typeface="楷体" panose="02010609060101010101" pitchFamily="49" charset="-122"/>
                <a:ea typeface="楷体" panose="02010609060101010101" pitchFamily="49" charset="-122"/>
              </a:rPr>
              <a:t>所有計</a:t>
            </a:r>
            <a:r>
              <a:rPr lang="zh-TW" altLang="en-US" sz="5400" dirty="0" smtClean="0">
                <a:latin typeface="楷体" panose="02010609060101010101" pitchFamily="49" charset="-122"/>
                <a:ea typeface="楷体" panose="02010609060101010101" pitchFamily="49" charset="-122"/>
              </a:rPr>
              <a:t>劃</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全人和全</a:t>
            </a:r>
            <a:r>
              <a:rPr lang="zh-TW" altLang="en-US" sz="5400" dirty="0" smtClean="0">
                <a:latin typeface="楷体" panose="02010609060101010101" pitchFamily="49" charset="-122"/>
                <a:ea typeface="楷体" panose="02010609060101010101" pitchFamily="49" charset="-122"/>
              </a:rPr>
              <a:t>心 都</a:t>
            </a:r>
            <a:r>
              <a:rPr lang="zh-TW" altLang="en-US" sz="5400" dirty="0">
                <a:latin typeface="楷体" panose="02010609060101010101" pitchFamily="49" charset="-122"/>
                <a:ea typeface="楷体" panose="02010609060101010101" pitchFamily="49" charset="-122"/>
              </a:rPr>
              <a:t>交托</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p14="http://schemas.microsoft.com/office/powerpoint/2010/main" val="12723703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獻上生命給祢</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獻上生命</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a:latin typeface="楷体" panose="02010609060101010101" pitchFamily="49" charset="-122"/>
                <a:ea typeface="楷体" panose="02010609060101010101" pitchFamily="49" charset="-122"/>
              </a:rPr>
              <a:t>用我一切經</a:t>
            </a:r>
            <a:r>
              <a:rPr lang="zh-TW" altLang="en-US" sz="5400" dirty="0" smtClean="0">
                <a:latin typeface="楷体" panose="02010609060101010101" pitchFamily="49" charset="-122"/>
                <a:ea typeface="楷体" panose="02010609060101010101" pitchFamily="49" charset="-122"/>
              </a:rPr>
              <a:t>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榮</a:t>
            </a:r>
            <a:r>
              <a:rPr lang="zh-TW" altLang="en-US" sz="5400" dirty="0" smtClean="0">
                <a:latin typeface="楷体" panose="02010609060101010101" pitchFamily="49" charset="-122"/>
                <a:ea typeface="楷体" panose="02010609060101010101" pitchFamily="49" charset="-122"/>
              </a:rPr>
              <a:t>耀</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名</a:t>
            </a:r>
          </a:p>
        </p:txBody>
      </p:sp>
    </p:spTree>
    <p:extLst>
      <p:ext uri="{BB962C8B-B14F-4D97-AF65-F5344CB8AC3E}">
        <p14:creationId xmlns:p14="http://schemas.microsoft.com/office/powerpoint/2010/main" val="112583429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主 我</a:t>
            </a:r>
            <a:r>
              <a:rPr lang="zh-TW" altLang="en-US" sz="5400" dirty="0">
                <a:effectLst/>
                <a:latin typeface="楷体" panose="02010609060101010101" pitchFamily="49" charset="-122"/>
                <a:ea typeface="楷体" panose="02010609060101010101" pitchFamily="49" charset="-122"/>
              </a:rPr>
              <a:t>獻上生命給祢</a:t>
            </a:r>
          </a:p>
        </p:txBody>
      </p:sp>
      <p:sp>
        <p:nvSpPr>
          <p:cNvPr id="3" name="Subtitle 2"/>
          <p:cNvSpPr>
            <a:spLocks noGrp="1"/>
          </p:cNvSpPr>
          <p:nvPr>
            <p:ph type="body" sz="quarter" idx="10"/>
          </p:nvPr>
        </p:nvSpPr>
        <p:spPr>
          <a:xfrm>
            <a:off x="377952"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獻上一生</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a:latin typeface="楷体" panose="02010609060101010101" pitchFamily="49" charset="-122"/>
                <a:ea typeface="楷体" panose="02010609060101010101" pitchFamily="49" charset="-122"/>
              </a:rPr>
              <a:t>願我讚美升</a:t>
            </a:r>
            <a:r>
              <a:rPr lang="zh-TW" altLang="en-US" sz="5400" dirty="0" smtClean="0">
                <a:latin typeface="楷体" panose="02010609060101010101" pitchFamily="49" charset="-122"/>
                <a:ea typeface="楷体" panose="02010609060101010101" pitchFamily="49" charset="-122"/>
              </a:rPr>
              <a:t>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能</a:t>
            </a:r>
            <a:r>
              <a:rPr lang="zh-TW" altLang="en-US" sz="5400" dirty="0">
                <a:latin typeface="楷体" panose="02010609060101010101" pitchFamily="49" charset="-122"/>
                <a:ea typeface="楷体" panose="02010609060101010101" pitchFamily="49" charset="-122"/>
              </a:rPr>
              <a:t>成為馨香活</a:t>
            </a:r>
            <a:r>
              <a:rPr lang="zh-TW" altLang="en-US" sz="5400" dirty="0" smtClean="0">
                <a:latin typeface="楷体" panose="02010609060101010101" pitchFamily="49" charset="-122"/>
                <a:ea typeface="楷体" panose="02010609060101010101" pitchFamily="49" charset="-122"/>
              </a:rPr>
              <a:t>祭</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我獻上生命</a:t>
            </a:r>
            <a:r>
              <a:rPr lang="zh-TW" altLang="en-US" sz="5400" dirty="0" smtClean="0">
                <a:latin typeface="楷体" panose="02010609060101010101" pitchFamily="49" charset="-122"/>
                <a:ea typeface="楷体" panose="02010609060101010101" pitchFamily="49" charset="-122"/>
              </a:rPr>
              <a:t>給</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p14="http://schemas.microsoft.com/office/powerpoint/2010/main" val="236403337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TotalTime>
  <Words>942</Words>
  <Application>Microsoft Office PowerPoint</Application>
  <PresentationFormat>On-screen Show (4:3)</PresentationFormat>
  <Paragraphs>57</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主 我獻上生命給祢</vt:lpstr>
      <vt:lpstr>主 我獻上生命給祢</vt:lpstr>
      <vt:lpstr>主 我獻上生命給祢</vt:lpstr>
      <vt:lpstr>主 我獻上生命給祢</vt:lpstr>
      <vt:lpstr>主 我獻上生命給祢</vt:lpstr>
      <vt:lpstr>主 我獻上生命給祢</vt:lpstr>
      <vt:lpstr>主 我獻上生命給祢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13</cp:revision>
  <dcterms:created xsi:type="dcterms:W3CDTF">2015-02-07T13:24:58Z</dcterms:created>
  <dcterms:modified xsi:type="dcterms:W3CDTF">2015-06-07T18:30:35Z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