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1"/>
  </p:notesMasterIdLst>
  <p:sldIdLst>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6/7/2015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6/7/2015 2:29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922814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6/7/2015 2:29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13099252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6/7/2015 2:29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24411012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6/7/2015 2:29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19959283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6/7/2015 2:29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22469421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6/7/2015 2:29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23114336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6/7/2015 2:29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3921316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743200"/>
            <a:ext cx="7681913" cy="837695"/>
          </a:xfrm>
        </p:spPr>
        <p:txBody>
          <a:bodyPr/>
          <a:lstStyle/>
          <a:p>
            <a:pPr algn="ctr"/>
            <a:r>
              <a:rPr lang="zh-TW" altLang="en-US" dirty="0" smtClean="0">
                <a:effectLst/>
                <a:latin typeface="楷体" panose="02010609060101010101" pitchFamily="49" charset="-122"/>
                <a:ea typeface="楷体" panose="02010609060101010101" pitchFamily="49" charset="-122"/>
              </a:rPr>
              <a:t>主 我</a:t>
            </a:r>
            <a:r>
              <a:rPr lang="zh-TW" altLang="en-US" dirty="0">
                <a:effectLst/>
                <a:latin typeface="楷体" panose="02010609060101010101" pitchFamily="49" charset="-122"/>
                <a:ea typeface="楷体" panose="02010609060101010101" pitchFamily="49" charset="-122"/>
              </a:rPr>
              <a:t>獻上生命給祢</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smtClean="0">
                <a:effectLst/>
                <a:latin typeface="楷体" panose="02010609060101010101" pitchFamily="49" charset="-122"/>
                <a:ea typeface="楷体" panose="02010609060101010101" pitchFamily="49" charset="-122"/>
              </a:rPr>
              <a:t>主 我</a:t>
            </a:r>
            <a:r>
              <a:rPr lang="zh-TW" altLang="en-US" sz="5400" dirty="0">
                <a:effectLst/>
                <a:latin typeface="楷体" panose="02010609060101010101" pitchFamily="49" charset="-122"/>
                <a:ea typeface="楷体" panose="02010609060101010101" pitchFamily="49" charset="-122"/>
              </a:rPr>
              <a:t>獻上生命給祢</a:t>
            </a:r>
          </a:p>
        </p:txBody>
      </p:sp>
      <p:sp>
        <p:nvSpPr>
          <p:cNvPr id="3" name="Subtitle 2"/>
          <p:cNvSpPr>
            <a:spLocks noGrp="1"/>
          </p:cNvSpPr>
          <p:nvPr>
            <p:ph type="body" sz="quarter" idx="10"/>
          </p:nvPr>
        </p:nvSpPr>
        <p:spPr>
          <a:xfrm>
            <a:off x="377952"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我將自</a:t>
            </a:r>
            <a:r>
              <a:rPr lang="zh-TW" altLang="en-US" sz="5400" dirty="0" smtClean="0">
                <a:latin typeface="楷体" panose="02010609060101010101" pitchFamily="49" charset="-122"/>
                <a:ea typeface="楷体" panose="02010609060101010101" pitchFamily="49" charset="-122"/>
              </a:rPr>
              <a:t>己 完</a:t>
            </a:r>
            <a:r>
              <a:rPr lang="zh-TW" altLang="en-US" sz="5400" dirty="0">
                <a:latin typeface="楷体" panose="02010609060101010101" pitchFamily="49" charset="-122"/>
                <a:ea typeface="楷体" panose="02010609060101010101" pitchFamily="49" charset="-122"/>
              </a:rPr>
              <a:t>全獻</a:t>
            </a:r>
            <a:r>
              <a:rPr lang="zh-TW" altLang="en-US" sz="5400" dirty="0" smtClean="0">
                <a:latin typeface="楷体" panose="02010609060101010101" pitchFamily="49" charset="-122"/>
                <a:ea typeface="楷体" panose="02010609060101010101" pitchFamily="49" charset="-122"/>
              </a:rPr>
              <a:t>上</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毫無保</a:t>
            </a:r>
            <a:r>
              <a:rPr lang="zh-TW" altLang="en-US" sz="5400" dirty="0" smtClean="0">
                <a:latin typeface="楷体" panose="02010609060101010101" pitchFamily="49" charset="-122"/>
                <a:ea typeface="楷体" panose="02010609060101010101" pitchFamily="49" charset="-122"/>
              </a:rPr>
              <a:t>留 放在祢的</a:t>
            </a:r>
            <a:r>
              <a:rPr lang="zh-TW" altLang="en-US" sz="5400" dirty="0">
                <a:latin typeface="楷体" panose="02010609060101010101" pitchFamily="49" charset="-122"/>
                <a:ea typeface="楷体" panose="02010609060101010101" pitchFamily="49" charset="-122"/>
              </a:rPr>
              <a:t>腳</a:t>
            </a:r>
            <a:r>
              <a:rPr lang="zh-TW" altLang="en-US" sz="5400" dirty="0" smtClean="0">
                <a:latin typeface="楷体" panose="02010609060101010101" pitchFamily="49" charset="-122"/>
                <a:ea typeface="楷体" panose="02010609060101010101" pitchFamily="49" charset="-122"/>
              </a:rPr>
              <a:t>前</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所有的悔</a:t>
            </a:r>
            <a:r>
              <a:rPr lang="zh-TW" altLang="en-US" sz="5400" dirty="0" smtClean="0">
                <a:latin typeface="楷体" panose="02010609060101010101" pitchFamily="49" charset="-122"/>
                <a:ea typeface="楷体" panose="02010609060101010101" pitchFamily="49" charset="-122"/>
              </a:rPr>
              <a:t>恨 一</a:t>
            </a:r>
            <a:r>
              <a:rPr lang="zh-TW" altLang="en-US" sz="5400" dirty="0">
                <a:latin typeface="楷体" panose="02010609060101010101" pitchFamily="49" charset="-122"/>
                <a:ea typeface="楷体" panose="02010609060101010101" pitchFamily="49" charset="-122"/>
              </a:rPr>
              <a:t>切的稱</a:t>
            </a:r>
            <a:r>
              <a:rPr lang="zh-TW" altLang="en-US" sz="5400" dirty="0" smtClean="0">
                <a:latin typeface="楷体" panose="02010609060101010101" pitchFamily="49" charset="-122"/>
                <a:ea typeface="楷体" panose="02010609060101010101" pitchFamily="49" charset="-122"/>
              </a:rPr>
              <a:t>讚</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無論苦與</a:t>
            </a:r>
            <a:r>
              <a:rPr lang="zh-TW" altLang="en-US" sz="5400" dirty="0" smtClean="0">
                <a:latin typeface="楷体" panose="02010609060101010101" pitchFamily="49" charset="-122"/>
                <a:ea typeface="楷体" panose="02010609060101010101" pitchFamily="49" charset="-122"/>
              </a:rPr>
              <a:t>樂 都</a:t>
            </a:r>
            <a:r>
              <a:rPr lang="zh-TW" altLang="en-US" sz="5400" dirty="0">
                <a:latin typeface="楷体" panose="02010609060101010101" pitchFamily="49" charset="-122"/>
                <a:ea typeface="楷体" panose="02010609060101010101" pitchFamily="49" charset="-122"/>
              </a:rPr>
              <a:t>交托</a:t>
            </a:r>
            <a:r>
              <a:rPr lang="zh-TW" altLang="en-US" sz="5400" dirty="0" smtClean="0">
                <a:latin typeface="楷体" panose="02010609060101010101" pitchFamily="49" charset="-122"/>
                <a:ea typeface="楷体" panose="02010609060101010101" pitchFamily="49" charset="-122"/>
              </a:rPr>
              <a:t>給</a:t>
            </a:r>
            <a:r>
              <a:rPr lang="zh-TW" altLang="en-US" sz="5400" dirty="0">
                <a:latin typeface="楷体" panose="02010609060101010101" pitchFamily="49" charset="-122"/>
                <a:ea typeface="楷体" panose="02010609060101010101" pitchFamily="49" charset="-122"/>
              </a:rPr>
              <a:t>祢</a:t>
            </a: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smtClean="0">
                <a:effectLst/>
                <a:latin typeface="楷体" panose="02010609060101010101" pitchFamily="49" charset="-122"/>
                <a:ea typeface="楷体" panose="02010609060101010101" pitchFamily="49" charset="-122"/>
              </a:rPr>
              <a:t>主 我</a:t>
            </a:r>
            <a:r>
              <a:rPr lang="zh-TW" altLang="en-US" sz="5400" dirty="0">
                <a:effectLst/>
                <a:latin typeface="楷体" panose="02010609060101010101" pitchFamily="49" charset="-122"/>
                <a:ea typeface="楷体" panose="02010609060101010101" pitchFamily="49" charset="-122"/>
              </a:rPr>
              <a:t>獻上生命給祢</a:t>
            </a:r>
          </a:p>
        </p:txBody>
      </p:sp>
      <p:sp>
        <p:nvSpPr>
          <p:cNvPr id="3" name="Subtitle 2"/>
          <p:cNvSpPr>
            <a:spLocks noGrp="1"/>
          </p:cNvSpPr>
          <p:nvPr>
            <p:ph type="body" sz="quarter" idx="10"/>
          </p:nvPr>
        </p:nvSpPr>
        <p:spPr>
          <a:xfrm>
            <a:off x="381000" y="2286000"/>
            <a:ext cx="8382000" cy="2576090"/>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主 我</a:t>
            </a:r>
            <a:r>
              <a:rPr lang="zh-TW" altLang="en-US" sz="5400" dirty="0">
                <a:latin typeface="楷体" panose="02010609060101010101" pitchFamily="49" charset="-122"/>
                <a:ea typeface="楷体" panose="02010609060101010101" pitchFamily="49" charset="-122"/>
              </a:rPr>
              <a:t>獻上生命</a:t>
            </a:r>
            <a:r>
              <a:rPr lang="zh-TW" altLang="en-US" sz="5400" dirty="0" smtClean="0">
                <a:latin typeface="楷体" panose="02010609060101010101" pitchFamily="49" charset="-122"/>
                <a:ea typeface="楷体" panose="02010609060101010101" pitchFamily="49" charset="-122"/>
              </a:rPr>
              <a:t>給</a:t>
            </a:r>
            <a:r>
              <a:rPr lang="zh-TW" altLang="en-US" sz="5400" dirty="0">
                <a:latin typeface="楷体" panose="02010609060101010101" pitchFamily="49" charset="-122"/>
                <a:ea typeface="楷体" panose="02010609060101010101" pitchFamily="49" charset="-122"/>
              </a:rPr>
              <a:t>祢</a:t>
            </a:r>
          </a:p>
          <a:p>
            <a:pPr marL="0" indent="0" algn="ctr">
              <a:buNone/>
            </a:pPr>
            <a:r>
              <a:rPr lang="zh-TW" altLang="en-US" sz="5400" dirty="0">
                <a:latin typeface="楷体" panose="02010609060101010101" pitchFamily="49" charset="-122"/>
                <a:ea typeface="楷体" panose="02010609060101010101" pitchFamily="49" charset="-122"/>
              </a:rPr>
              <a:t>用我一切經</a:t>
            </a:r>
            <a:r>
              <a:rPr lang="zh-TW" altLang="en-US" sz="5400" dirty="0" smtClean="0">
                <a:latin typeface="楷体" panose="02010609060101010101" pitchFamily="49" charset="-122"/>
                <a:ea typeface="楷体" panose="02010609060101010101" pitchFamily="49" charset="-122"/>
              </a:rPr>
              <a:t>歷</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來</a:t>
            </a:r>
            <a:r>
              <a:rPr lang="zh-TW" altLang="en-US" sz="5400" dirty="0">
                <a:latin typeface="楷体" panose="02010609060101010101" pitchFamily="49" charset="-122"/>
                <a:ea typeface="楷体" panose="02010609060101010101" pitchFamily="49" charset="-122"/>
              </a:rPr>
              <a:t>榮</a:t>
            </a:r>
            <a:r>
              <a:rPr lang="zh-TW" altLang="en-US" sz="5400" dirty="0" smtClean="0">
                <a:latin typeface="楷体" panose="02010609060101010101" pitchFamily="49" charset="-122"/>
                <a:ea typeface="楷体" panose="02010609060101010101" pitchFamily="49" charset="-122"/>
              </a:rPr>
              <a:t>耀</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聖</a:t>
            </a:r>
            <a:r>
              <a:rPr lang="zh-TW" altLang="en-US" sz="5400" dirty="0">
                <a:latin typeface="楷体" panose="02010609060101010101" pitchFamily="49" charset="-122"/>
                <a:ea typeface="楷体" panose="02010609060101010101" pitchFamily="49" charset="-122"/>
              </a:rPr>
              <a:t>名</a:t>
            </a:r>
          </a:p>
        </p:txBody>
      </p:sp>
    </p:spTree>
    <p:extLst>
      <p:ext uri="{BB962C8B-B14F-4D97-AF65-F5344CB8AC3E}">
        <p14:creationId xmlns:p14="http://schemas.microsoft.com/office/powerpoint/2010/main" val="1942062838"/>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smtClean="0">
                <a:effectLst/>
                <a:latin typeface="楷体" panose="02010609060101010101" pitchFamily="49" charset="-122"/>
                <a:ea typeface="楷体" panose="02010609060101010101" pitchFamily="49" charset="-122"/>
              </a:rPr>
              <a:t>主 我</a:t>
            </a:r>
            <a:r>
              <a:rPr lang="zh-TW" altLang="en-US" sz="5400" dirty="0">
                <a:effectLst/>
                <a:latin typeface="楷体" panose="02010609060101010101" pitchFamily="49" charset="-122"/>
                <a:ea typeface="楷体" panose="02010609060101010101" pitchFamily="49" charset="-122"/>
              </a:rPr>
              <a:t>獻上生命給祢</a:t>
            </a:r>
          </a:p>
        </p:txBody>
      </p:sp>
      <p:sp>
        <p:nvSpPr>
          <p:cNvPr id="3" name="Subtitle 2"/>
          <p:cNvSpPr>
            <a:spLocks noGrp="1"/>
          </p:cNvSpPr>
          <p:nvPr>
            <p:ph type="body" sz="quarter" idx="10"/>
          </p:nvPr>
        </p:nvSpPr>
        <p:spPr>
          <a:xfrm>
            <a:off x="381000" y="1981200"/>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主 我</a:t>
            </a:r>
            <a:r>
              <a:rPr lang="zh-TW" altLang="en-US" sz="5400" dirty="0">
                <a:latin typeface="楷体" panose="02010609060101010101" pitchFamily="49" charset="-122"/>
                <a:ea typeface="楷体" panose="02010609060101010101" pitchFamily="49" charset="-122"/>
              </a:rPr>
              <a:t>獻上一生</a:t>
            </a:r>
            <a:r>
              <a:rPr lang="zh-TW" altLang="en-US" sz="5400" dirty="0" smtClean="0">
                <a:latin typeface="楷体" panose="02010609060101010101" pitchFamily="49" charset="-122"/>
                <a:ea typeface="楷体" panose="02010609060101010101" pitchFamily="49" charset="-122"/>
              </a:rPr>
              <a:t>給</a:t>
            </a:r>
            <a:r>
              <a:rPr lang="zh-TW" altLang="en-US" sz="5400" dirty="0">
                <a:latin typeface="楷体" panose="02010609060101010101" pitchFamily="49" charset="-122"/>
                <a:ea typeface="楷体" panose="02010609060101010101" pitchFamily="49" charset="-122"/>
              </a:rPr>
              <a:t>祢</a:t>
            </a:r>
          </a:p>
          <a:p>
            <a:pPr marL="0" indent="0" algn="ctr">
              <a:buNone/>
            </a:pPr>
            <a:r>
              <a:rPr lang="zh-TW" altLang="en-US" sz="5400" dirty="0">
                <a:latin typeface="楷体" panose="02010609060101010101" pitchFamily="49" charset="-122"/>
                <a:ea typeface="楷体" panose="02010609060101010101" pitchFamily="49" charset="-122"/>
              </a:rPr>
              <a:t>願我讚美升</a:t>
            </a:r>
            <a:r>
              <a:rPr lang="zh-TW" altLang="en-US" sz="5400" dirty="0" smtClean="0">
                <a:latin typeface="楷体" panose="02010609060101010101" pitchFamily="49" charset="-122"/>
                <a:ea typeface="楷体" panose="02010609060101010101" pitchFamily="49" charset="-122"/>
              </a:rPr>
              <a:t>起</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能</a:t>
            </a:r>
            <a:r>
              <a:rPr lang="zh-TW" altLang="en-US" sz="5400" dirty="0">
                <a:latin typeface="楷体" panose="02010609060101010101" pitchFamily="49" charset="-122"/>
                <a:ea typeface="楷体" panose="02010609060101010101" pitchFamily="49" charset="-122"/>
              </a:rPr>
              <a:t>成為馨香活</a:t>
            </a:r>
            <a:r>
              <a:rPr lang="zh-TW" altLang="en-US" sz="5400" dirty="0" smtClean="0">
                <a:latin typeface="楷体" panose="02010609060101010101" pitchFamily="49" charset="-122"/>
                <a:ea typeface="楷体" panose="02010609060101010101" pitchFamily="49" charset="-122"/>
              </a:rPr>
              <a:t>祭</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我獻上生命</a:t>
            </a:r>
            <a:r>
              <a:rPr lang="zh-TW" altLang="en-US" sz="5400" dirty="0" smtClean="0">
                <a:latin typeface="楷体" panose="02010609060101010101" pitchFamily="49" charset="-122"/>
                <a:ea typeface="楷体" panose="02010609060101010101" pitchFamily="49" charset="-122"/>
              </a:rPr>
              <a:t>給</a:t>
            </a:r>
            <a:r>
              <a:rPr lang="zh-TW" altLang="en-US" sz="5400" dirty="0">
                <a:latin typeface="楷体" panose="02010609060101010101" pitchFamily="49" charset="-122"/>
                <a:ea typeface="楷体" panose="02010609060101010101" pitchFamily="49" charset="-122"/>
              </a:rPr>
              <a:t>祢</a:t>
            </a:r>
          </a:p>
        </p:txBody>
      </p:sp>
    </p:spTree>
    <p:extLst>
      <p:ext uri="{BB962C8B-B14F-4D97-AF65-F5344CB8AC3E}">
        <p14:creationId xmlns:p14="http://schemas.microsoft.com/office/powerpoint/2010/main" val="747652840"/>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smtClean="0">
                <a:effectLst/>
                <a:latin typeface="楷体" panose="02010609060101010101" pitchFamily="49" charset="-122"/>
                <a:ea typeface="楷体" panose="02010609060101010101" pitchFamily="49" charset="-122"/>
              </a:rPr>
              <a:t>主 我</a:t>
            </a:r>
            <a:r>
              <a:rPr lang="zh-TW" altLang="en-US" sz="5400" dirty="0">
                <a:effectLst/>
                <a:latin typeface="楷体" panose="02010609060101010101" pitchFamily="49" charset="-122"/>
                <a:ea typeface="楷体" panose="02010609060101010101" pitchFamily="49" charset="-122"/>
              </a:rPr>
              <a:t>獻上生命給祢</a:t>
            </a: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過去的</a:t>
            </a:r>
            <a:r>
              <a:rPr lang="zh-TW" altLang="en-US" sz="5400" dirty="0" smtClean="0">
                <a:latin typeface="楷体" panose="02010609060101010101" pitchFamily="49" charset="-122"/>
                <a:ea typeface="楷体" panose="02010609060101010101" pitchFamily="49" charset="-122"/>
              </a:rPr>
              <a:t>事 將</a:t>
            </a:r>
            <a:r>
              <a:rPr lang="zh-TW" altLang="en-US" sz="5400" dirty="0">
                <a:latin typeface="楷体" panose="02010609060101010101" pitchFamily="49" charset="-122"/>
                <a:ea typeface="楷体" panose="02010609060101010101" pitchFamily="49" charset="-122"/>
              </a:rPr>
              <a:t>來的</a:t>
            </a:r>
            <a:r>
              <a:rPr lang="zh-TW" altLang="en-US" sz="5400" dirty="0" smtClean="0">
                <a:latin typeface="楷体" panose="02010609060101010101" pitchFamily="49" charset="-122"/>
                <a:ea typeface="楷体" panose="02010609060101010101" pitchFamily="49" charset="-122"/>
              </a:rPr>
              <a:t>事</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還有那沒有實現的夢</a:t>
            </a:r>
            <a:r>
              <a:rPr lang="zh-TW" altLang="en-US" sz="5400" dirty="0" smtClean="0">
                <a:latin typeface="楷体" panose="02010609060101010101" pitchFamily="49" charset="-122"/>
                <a:ea typeface="楷体" panose="02010609060101010101" pitchFamily="49" charset="-122"/>
              </a:rPr>
              <a:t>想</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我所有希</a:t>
            </a:r>
            <a:r>
              <a:rPr lang="zh-TW" altLang="en-US" sz="5400" dirty="0" smtClean="0">
                <a:latin typeface="楷体" panose="02010609060101010101" pitchFamily="49" charset="-122"/>
                <a:ea typeface="楷体" panose="02010609060101010101" pitchFamily="49" charset="-122"/>
              </a:rPr>
              <a:t>望 我</a:t>
            </a:r>
            <a:r>
              <a:rPr lang="zh-TW" altLang="en-US" sz="5400" dirty="0">
                <a:latin typeface="楷体" panose="02010609060101010101" pitchFamily="49" charset="-122"/>
                <a:ea typeface="楷体" panose="02010609060101010101" pitchFamily="49" charset="-122"/>
              </a:rPr>
              <a:t>所有計</a:t>
            </a:r>
            <a:r>
              <a:rPr lang="zh-TW" altLang="en-US" sz="5400" dirty="0" smtClean="0">
                <a:latin typeface="楷体" panose="02010609060101010101" pitchFamily="49" charset="-122"/>
                <a:ea typeface="楷体" panose="02010609060101010101" pitchFamily="49" charset="-122"/>
              </a:rPr>
              <a:t>劃</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全人和全</a:t>
            </a:r>
            <a:r>
              <a:rPr lang="zh-TW" altLang="en-US" sz="5400" dirty="0" smtClean="0">
                <a:latin typeface="楷体" panose="02010609060101010101" pitchFamily="49" charset="-122"/>
                <a:ea typeface="楷体" panose="02010609060101010101" pitchFamily="49" charset="-122"/>
              </a:rPr>
              <a:t>心 都</a:t>
            </a:r>
            <a:r>
              <a:rPr lang="zh-TW" altLang="en-US" sz="5400" dirty="0">
                <a:latin typeface="楷体" panose="02010609060101010101" pitchFamily="49" charset="-122"/>
                <a:ea typeface="楷体" panose="02010609060101010101" pitchFamily="49" charset="-122"/>
              </a:rPr>
              <a:t>交托</a:t>
            </a:r>
            <a:r>
              <a:rPr lang="zh-TW" altLang="en-US" sz="5400" dirty="0" smtClean="0">
                <a:latin typeface="楷体" panose="02010609060101010101" pitchFamily="49" charset="-122"/>
                <a:ea typeface="楷体" panose="02010609060101010101" pitchFamily="49" charset="-122"/>
              </a:rPr>
              <a:t>給</a:t>
            </a:r>
            <a:r>
              <a:rPr lang="zh-TW" altLang="en-US" sz="5400" dirty="0">
                <a:latin typeface="楷体" panose="02010609060101010101" pitchFamily="49" charset="-122"/>
                <a:ea typeface="楷体" panose="02010609060101010101" pitchFamily="49" charset="-122"/>
              </a:rPr>
              <a:t>祢</a:t>
            </a:r>
          </a:p>
        </p:txBody>
      </p:sp>
    </p:spTree>
    <p:extLst>
      <p:ext uri="{BB962C8B-B14F-4D97-AF65-F5344CB8AC3E}">
        <p14:creationId xmlns:p14="http://schemas.microsoft.com/office/powerpoint/2010/main" val="127237038"/>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smtClean="0">
                <a:effectLst/>
                <a:latin typeface="楷体" panose="02010609060101010101" pitchFamily="49" charset="-122"/>
                <a:ea typeface="楷体" panose="02010609060101010101" pitchFamily="49" charset="-122"/>
              </a:rPr>
              <a:t>主 我</a:t>
            </a:r>
            <a:r>
              <a:rPr lang="zh-TW" altLang="en-US" sz="5400" dirty="0">
                <a:effectLst/>
                <a:latin typeface="楷体" panose="02010609060101010101" pitchFamily="49" charset="-122"/>
                <a:ea typeface="楷体" panose="02010609060101010101" pitchFamily="49" charset="-122"/>
              </a:rPr>
              <a:t>獻上生命給祢</a:t>
            </a:r>
          </a:p>
        </p:txBody>
      </p:sp>
      <p:sp>
        <p:nvSpPr>
          <p:cNvPr id="3" name="Subtitle 2"/>
          <p:cNvSpPr>
            <a:spLocks noGrp="1"/>
          </p:cNvSpPr>
          <p:nvPr>
            <p:ph type="body" sz="quarter" idx="10"/>
          </p:nvPr>
        </p:nvSpPr>
        <p:spPr>
          <a:xfrm>
            <a:off x="381000" y="2286000"/>
            <a:ext cx="8382000" cy="2576090"/>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主 我</a:t>
            </a:r>
            <a:r>
              <a:rPr lang="zh-TW" altLang="en-US" sz="5400" dirty="0">
                <a:latin typeface="楷体" panose="02010609060101010101" pitchFamily="49" charset="-122"/>
                <a:ea typeface="楷体" panose="02010609060101010101" pitchFamily="49" charset="-122"/>
              </a:rPr>
              <a:t>獻上生命</a:t>
            </a:r>
            <a:r>
              <a:rPr lang="zh-TW" altLang="en-US" sz="5400" dirty="0" smtClean="0">
                <a:latin typeface="楷体" panose="02010609060101010101" pitchFamily="49" charset="-122"/>
                <a:ea typeface="楷体" panose="02010609060101010101" pitchFamily="49" charset="-122"/>
              </a:rPr>
              <a:t>給</a:t>
            </a:r>
            <a:r>
              <a:rPr lang="zh-TW" altLang="en-US" sz="5400" dirty="0">
                <a:latin typeface="楷体" panose="02010609060101010101" pitchFamily="49" charset="-122"/>
                <a:ea typeface="楷体" panose="02010609060101010101" pitchFamily="49" charset="-122"/>
              </a:rPr>
              <a:t>祢</a:t>
            </a:r>
          </a:p>
          <a:p>
            <a:pPr marL="0" indent="0" algn="ctr">
              <a:buNone/>
            </a:pPr>
            <a:r>
              <a:rPr lang="zh-TW" altLang="en-US" sz="5400" dirty="0">
                <a:latin typeface="楷体" panose="02010609060101010101" pitchFamily="49" charset="-122"/>
                <a:ea typeface="楷体" panose="02010609060101010101" pitchFamily="49" charset="-122"/>
              </a:rPr>
              <a:t>用我一切經</a:t>
            </a:r>
            <a:r>
              <a:rPr lang="zh-TW" altLang="en-US" sz="5400" dirty="0" smtClean="0">
                <a:latin typeface="楷体" panose="02010609060101010101" pitchFamily="49" charset="-122"/>
                <a:ea typeface="楷体" panose="02010609060101010101" pitchFamily="49" charset="-122"/>
              </a:rPr>
              <a:t>歷</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來</a:t>
            </a:r>
            <a:r>
              <a:rPr lang="zh-TW" altLang="en-US" sz="5400" dirty="0">
                <a:latin typeface="楷体" panose="02010609060101010101" pitchFamily="49" charset="-122"/>
                <a:ea typeface="楷体" panose="02010609060101010101" pitchFamily="49" charset="-122"/>
              </a:rPr>
              <a:t>榮</a:t>
            </a:r>
            <a:r>
              <a:rPr lang="zh-TW" altLang="en-US" sz="5400" dirty="0" smtClean="0">
                <a:latin typeface="楷体" panose="02010609060101010101" pitchFamily="49" charset="-122"/>
                <a:ea typeface="楷体" panose="02010609060101010101" pitchFamily="49" charset="-122"/>
              </a:rPr>
              <a:t>耀</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聖</a:t>
            </a:r>
            <a:r>
              <a:rPr lang="zh-TW" altLang="en-US" sz="5400" dirty="0">
                <a:latin typeface="楷体" panose="02010609060101010101" pitchFamily="49" charset="-122"/>
                <a:ea typeface="楷体" panose="02010609060101010101" pitchFamily="49" charset="-122"/>
              </a:rPr>
              <a:t>名</a:t>
            </a:r>
          </a:p>
        </p:txBody>
      </p:sp>
    </p:spTree>
    <p:extLst>
      <p:ext uri="{BB962C8B-B14F-4D97-AF65-F5344CB8AC3E}">
        <p14:creationId xmlns:p14="http://schemas.microsoft.com/office/powerpoint/2010/main" val="1125834299"/>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smtClean="0">
                <a:effectLst/>
                <a:latin typeface="楷体" panose="02010609060101010101" pitchFamily="49" charset="-122"/>
                <a:ea typeface="楷体" panose="02010609060101010101" pitchFamily="49" charset="-122"/>
              </a:rPr>
              <a:t>主 我</a:t>
            </a:r>
            <a:r>
              <a:rPr lang="zh-TW" altLang="en-US" sz="5400" dirty="0">
                <a:effectLst/>
                <a:latin typeface="楷体" panose="02010609060101010101" pitchFamily="49" charset="-122"/>
                <a:ea typeface="楷体" panose="02010609060101010101" pitchFamily="49" charset="-122"/>
              </a:rPr>
              <a:t>獻上生命給祢</a:t>
            </a:r>
          </a:p>
        </p:txBody>
      </p:sp>
      <p:sp>
        <p:nvSpPr>
          <p:cNvPr id="3" name="Subtitle 2"/>
          <p:cNvSpPr>
            <a:spLocks noGrp="1"/>
          </p:cNvSpPr>
          <p:nvPr>
            <p:ph type="body" sz="quarter" idx="10"/>
          </p:nvPr>
        </p:nvSpPr>
        <p:spPr>
          <a:xfrm>
            <a:off x="377952" y="1905000"/>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主 我</a:t>
            </a:r>
            <a:r>
              <a:rPr lang="zh-TW" altLang="en-US" sz="5400" dirty="0">
                <a:latin typeface="楷体" panose="02010609060101010101" pitchFamily="49" charset="-122"/>
                <a:ea typeface="楷体" panose="02010609060101010101" pitchFamily="49" charset="-122"/>
              </a:rPr>
              <a:t>獻上一生</a:t>
            </a:r>
            <a:r>
              <a:rPr lang="zh-TW" altLang="en-US" sz="5400" dirty="0" smtClean="0">
                <a:latin typeface="楷体" panose="02010609060101010101" pitchFamily="49" charset="-122"/>
                <a:ea typeface="楷体" panose="02010609060101010101" pitchFamily="49" charset="-122"/>
              </a:rPr>
              <a:t>給</a:t>
            </a:r>
            <a:r>
              <a:rPr lang="zh-TW" altLang="en-US" sz="5400" dirty="0">
                <a:latin typeface="楷体" panose="02010609060101010101" pitchFamily="49" charset="-122"/>
                <a:ea typeface="楷体" panose="02010609060101010101" pitchFamily="49" charset="-122"/>
              </a:rPr>
              <a:t>祢</a:t>
            </a:r>
          </a:p>
          <a:p>
            <a:pPr marL="0" indent="0" algn="ctr">
              <a:buNone/>
            </a:pPr>
            <a:r>
              <a:rPr lang="zh-TW" altLang="en-US" sz="5400" dirty="0">
                <a:latin typeface="楷体" panose="02010609060101010101" pitchFamily="49" charset="-122"/>
                <a:ea typeface="楷体" panose="02010609060101010101" pitchFamily="49" charset="-122"/>
              </a:rPr>
              <a:t>願我讚美升</a:t>
            </a:r>
            <a:r>
              <a:rPr lang="zh-TW" altLang="en-US" sz="5400" dirty="0" smtClean="0">
                <a:latin typeface="楷体" panose="02010609060101010101" pitchFamily="49" charset="-122"/>
                <a:ea typeface="楷体" panose="02010609060101010101" pitchFamily="49" charset="-122"/>
              </a:rPr>
              <a:t>起</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能</a:t>
            </a:r>
            <a:r>
              <a:rPr lang="zh-TW" altLang="en-US" sz="5400" dirty="0">
                <a:latin typeface="楷体" panose="02010609060101010101" pitchFamily="49" charset="-122"/>
                <a:ea typeface="楷体" panose="02010609060101010101" pitchFamily="49" charset="-122"/>
              </a:rPr>
              <a:t>成為馨香活</a:t>
            </a:r>
            <a:r>
              <a:rPr lang="zh-TW" altLang="en-US" sz="5400" dirty="0" smtClean="0">
                <a:latin typeface="楷体" panose="02010609060101010101" pitchFamily="49" charset="-122"/>
                <a:ea typeface="楷体" panose="02010609060101010101" pitchFamily="49" charset="-122"/>
              </a:rPr>
              <a:t>祭</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我獻上生命</a:t>
            </a:r>
            <a:r>
              <a:rPr lang="zh-TW" altLang="en-US" sz="5400" dirty="0" smtClean="0">
                <a:latin typeface="楷体" panose="02010609060101010101" pitchFamily="49" charset="-122"/>
                <a:ea typeface="楷体" panose="02010609060101010101" pitchFamily="49" charset="-122"/>
              </a:rPr>
              <a:t>給</a:t>
            </a:r>
            <a:r>
              <a:rPr lang="zh-TW" altLang="en-US" sz="5400" dirty="0">
                <a:latin typeface="楷体" panose="02010609060101010101" pitchFamily="49" charset="-122"/>
                <a:ea typeface="楷体" panose="02010609060101010101" pitchFamily="49" charset="-122"/>
              </a:rPr>
              <a:t>祢</a:t>
            </a:r>
          </a:p>
        </p:txBody>
      </p:sp>
    </p:spTree>
    <p:extLst>
      <p:ext uri="{BB962C8B-B14F-4D97-AF65-F5344CB8AC3E}">
        <p14:creationId xmlns:p14="http://schemas.microsoft.com/office/powerpoint/2010/main" val="2364033370"/>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40</TotalTime>
  <Words>942</Words>
  <Application>Microsoft Office PowerPoint</Application>
  <PresentationFormat>On-screen Show (4:3)</PresentationFormat>
  <Paragraphs>57</Paragraphs>
  <Slides>7</Slides>
  <Notes>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7</vt:i4>
      </vt:variant>
    </vt:vector>
  </HeadingPairs>
  <TitlesOfParts>
    <vt:vector size="15" baseType="lpstr">
      <vt:lpstr>楷体</vt:lpstr>
      <vt:lpstr>Arial</vt:lpstr>
      <vt:lpstr>Calibri</vt:lpstr>
      <vt:lpstr>Courier New</vt:lpstr>
      <vt:lpstr>Trebuchet MS</vt:lpstr>
      <vt:lpstr>Wingdings</vt:lpstr>
      <vt:lpstr>1_Purple Template 1 Trebuchet</vt:lpstr>
      <vt:lpstr>White with Courier font for code slides</vt:lpstr>
      <vt:lpstr>主 我獻上生命給祢</vt:lpstr>
      <vt:lpstr>主 我獻上生命給祢</vt:lpstr>
      <vt:lpstr>主 我獻上生命給祢</vt:lpstr>
      <vt:lpstr>主 我獻上生命給祢</vt:lpstr>
      <vt:lpstr>主 我獻上生命給祢</vt:lpstr>
      <vt:lpstr>主 我獻上生命給祢</vt:lpstr>
      <vt:lpstr>主 我獻上生命給祢</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13</cp:revision>
  <dcterms:created xsi:type="dcterms:W3CDTF">2015-02-07T13:24:58Z</dcterms:created>
  <dcterms:modified xsi:type="dcterms:W3CDTF">2015-06-07T18:30:35Z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