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84704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598522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67258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990095"/>
          </a:xfrm>
        </p:spPr>
        <p:txBody>
          <a:bodyPr/>
          <a:lstStyle/>
          <a:p>
            <a:pPr algn="ctr"/>
            <a:r>
              <a:rPr lang="zh-TW" altLang="en-US" dirty="0">
                <a:latin typeface="楷体" panose="02010609060101010101" pitchFamily="49" charset="-122"/>
                <a:ea typeface="楷体" panose="02010609060101010101" pitchFamily="49" charset="-122"/>
              </a:rPr>
              <a:t>主是我力量</a:t>
            </a:r>
            <a:endParaRPr lang="zh-TW" altLang="en-US" dirty="0">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陳天</a:t>
            </a:r>
            <a:r>
              <a:rPr lang="zh-TW" altLang="en-US" sz="5400" dirty="0">
                <a:latin typeface="楷体" panose="02010609060101010101" pitchFamily="49" charset="-122"/>
                <a:ea typeface="楷体" panose="02010609060101010101" pitchFamily="49" charset="-122"/>
              </a:rPr>
              <a:t>賜</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主是我力量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主是我力量 我力量</a:t>
            </a:r>
          </a:p>
          <a:p>
            <a:pPr marL="0" indent="0" algn="ctr">
              <a:buNone/>
            </a:pPr>
            <a:r>
              <a:rPr lang="zh-TW" altLang="en-US" sz="5400" dirty="0">
                <a:latin typeface="楷体" panose="02010609060101010101" pitchFamily="49" charset="-122"/>
                <a:ea typeface="楷体" panose="02010609060101010101" pitchFamily="49" charset="-122"/>
              </a:rPr>
              <a:t>主是患難中力量</a:t>
            </a:r>
          </a:p>
          <a:p>
            <a:pPr marL="0" indent="0" algn="ctr">
              <a:buNone/>
            </a:pPr>
            <a:r>
              <a:rPr lang="zh-TW" altLang="en-US" sz="5400" dirty="0">
                <a:latin typeface="楷体" panose="02010609060101010101" pitchFamily="49" charset="-122"/>
                <a:ea typeface="楷体" panose="02010609060101010101" pitchFamily="49" charset="-122"/>
              </a:rPr>
              <a:t>主是我幫助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幫助</a:t>
            </a:r>
          </a:p>
          <a:p>
            <a:pPr marL="0" indent="0" algn="ctr">
              <a:buNone/>
            </a:pPr>
            <a:r>
              <a:rPr lang="zh-TW" altLang="en-US" sz="5400" dirty="0">
                <a:latin typeface="楷体" panose="02010609060101010101" pitchFamily="49" charset="-122"/>
                <a:ea typeface="楷体" panose="02010609060101010101" pitchFamily="49" charset="-122"/>
              </a:rPr>
              <a:t>主是隨時幫助</a:t>
            </a: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主是我力量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主是避難所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避難所</a:t>
            </a:r>
          </a:p>
          <a:p>
            <a:pPr marL="0" indent="0" algn="ctr">
              <a:buNone/>
            </a:pPr>
            <a:r>
              <a:rPr lang="zh-TW" altLang="en-US" sz="5400" dirty="0">
                <a:latin typeface="楷体" panose="02010609060101010101" pitchFamily="49" charset="-122"/>
                <a:ea typeface="楷体" panose="02010609060101010101" pitchFamily="49" charset="-122"/>
              </a:rPr>
              <a:t>主是堅固避難所</a:t>
            </a:r>
          </a:p>
          <a:p>
            <a:pPr marL="0" indent="0" algn="ctr">
              <a:buNone/>
            </a:pPr>
            <a:r>
              <a:rPr lang="zh-TW" altLang="en-US" sz="5400" dirty="0">
                <a:latin typeface="楷体" panose="02010609060101010101" pitchFamily="49" charset="-122"/>
                <a:ea typeface="楷体" panose="02010609060101010101" pitchFamily="49" charset="-122"/>
              </a:rPr>
              <a:t>主是我力量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幫助</a:t>
            </a:r>
          </a:p>
          <a:p>
            <a:pPr marL="0" indent="0" algn="ctr">
              <a:buNone/>
            </a:pPr>
            <a:r>
              <a:rPr lang="zh-TW" altLang="en-US" sz="5400" dirty="0">
                <a:latin typeface="楷体" panose="02010609060101010101" pitchFamily="49" charset="-122"/>
                <a:ea typeface="楷体" panose="02010609060101010101" pitchFamily="49" charset="-122"/>
              </a:rPr>
              <a:t>惟主是避難所</a:t>
            </a:r>
          </a:p>
        </p:txBody>
      </p:sp>
    </p:spTree>
    <p:extLst>
      <p:ext uri="{BB962C8B-B14F-4D97-AF65-F5344CB8AC3E}">
        <p14:creationId xmlns:p14="http://schemas.microsoft.com/office/powerpoint/2010/main" val="212046036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主是我力量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大地雖會改</a:t>
            </a:r>
            <a:r>
              <a:rPr lang="zh-TW" altLang="en-US" sz="5400" dirty="0" smtClean="0">
                <a:latin typeface="楷体" panose="02010609060101010101" pitchFamily="49" charset="-122"/>
                <a:ea typeface="楷体" panose="02010609060101010101" pitchFamily="49" charset="-122"/>
              </a:rPr>
              <a:t>變</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高山雖會搖</a:t>
            </a:r>
            <a:r>
              <a:rPr lang="zh-TW" altLang="en-US" sz="5400" dirty="0" smtClean="0">
                <a:latin typeface="楷体" panose="02010609060101010101" pitchFamily="49" charset="-122"/>
                <a:ea typeface="楷体" panose="02010609060101010101" pitchFamily="49" charset="-122"/>
              </a:rPr>
              <a:t>動</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大海翻</a:t>
            </a:r>
            <a:r>
              <a:rPr lang="zh-TW" altLang="en-US" sz="5400" dirty="0" smtClean="0">
                <a:latin typeface="楷体" panose="02010609060101010101" pitchFamily="49" charset="-122"/>
                <a:ea typeface="楷体" panose="02010609060101010101" pitchFamily="49" charset="-122"/>
              </a:rPr>
              <a:t>騰 大</a:t>
            </a:r>
            <a:r>
              <a:rPr lang="zh-TW" altLang="en-US" sz="5400" dirty="0">
                <a:latin typeface="楷体" panose="02010609060101010101" pitchFamily="49" charset="-122"/>
                <a:ea typeface="楷体" panose="02010609060101010101" pitchFamily="49" charset="-122"/>
              </a:rPr>
              <a:t>浪顫</a:t>
            </a:r>
            <a:r>
              <a:rPr lang="zh-TW" altLang="en-US" sz="5400" dirty="0" smtClean="0">
                <a:latin typeface="楷体" panose="02010609060101010101" pitchFamily="49" charset="-122"/>
                <a:ea typeface="楷体" panose="02010609060101010101" pitchFamily="49" charset="-122"/>
              </a:rPr>
              <a:t>抖</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但我們卻不害</a:t>
            </a:r>
            <a:r>
              <a:rPr lang="zh-TW" altLang="en-US" sz="5400" dirty="0" smtClean="0">
                <a:latin typeface="楷体" panose="02010609060101010101" pitchFamily="49" charset="-122"/>
                <a:ea typeface="楷体" panose="02010609060101010101" pitchFamily="49" charset="-122"/>
              </a:rPr>
              <a:t>怕</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770844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主是我力量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5908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喂哦</a:t>
            </a:r>
            <a:r>
              <a:rPr lang="zh-TW" altLang="en-US" sz="5400" dirty="0" smtClean="0">
                <a:latin typeface="楷体" panose="02010609060101010101" pitchFamily="49" charset="-122"/>
                <a:ea typeface="楷体" panose="02010609060101010101" pitchFamily="49" charset="-122"/>
              </a:rPr>
              <a:t>！喂</a:t>
            </a:r>
            <a:r>
              <a:rPr lang="zh-TW" altLang="en-US" sz="5400" dirty="0">
                <a:latin typeface="楷体" panose="02010609060101010101" pitchFamily="49" charset="-122"/>
                <a:ea typeface="楷体" panose="02010609060101010101" pitchFamily="49" charset="-122"/>
              </a:rPr>
              <a:t>哦！</a:t>
            </a:r>
          </a:p>
          <a:p>
            <a:pPr marL="0" indent="0" algn="ctr">
              <a:buNone/>
            </a:pPr>
            <a:r>
              <a:rPr lang="zh-TW" altLang="en-US" sz="5400" dirty="0">
                <a:latin typeface="楷体" panose="02010609060101010101" pitchFamily="49" charset="-122"/>
                <a:ea typeface="楷体" panose="02010609060101010101" pitchFamily="49" charset="-122"/>
              </a:rPr>
              <a:t>喂哦</a:t>
            </a:r>
            <a:r>
              <a:rPr lang="zh-TW" altLang="en-US"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喂哦</a:t>
            </a:r>
            <a:r>
              <a:rPr lang="zh-TW" altLang="en-US" sz="5400" dirty="0" smtClean="0">
                <a:latin typeface="楷体" panose="02010609060101010101" pitchFamily="49" charset="-122"/>
                <a:ea typeface="楷体" panose="02010609060101010101" pitchFamily="49" charset="-122"/>
              </a:rPr>
              <a:t>！</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5351117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286</TotalTime>
  <Words>640</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主是我力量</vt:lpstr>
      <vt:lpstr>主是我力量</vt:lpstr>
      <vt:lpstr>主是我力量</vt:lpstr>
      <vt:lpstr>主是我力量</vt:lpstr>
      <vt:lpstr>主是我力量</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38</cp:revision>
  <dcterms:created xsi:type="dcterms:W3CDTF">2015-02-07T13:24:58Z</dcterms:created>
  <dcterms:modified xsi:type="dcterms:W3CDTF">2015-07-23T22:51:19Z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