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695" r:id="rId4"/>
  </p:sldMasterIdLst>
  <p:notesMasterIdLst>
    <p:notesMasterId r:id="rId10"/>
  </p:notesMasterIdLst>
  <p:sldIdLst>
    <p:sldId id="257" r:id="rId5"/>
    <p:sldId id="258" r:id="rId6"/>
    <p:sldId id="259"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222" y="4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10:53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148446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10:59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01406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11:04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127705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11:04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8247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4/28/2015 11:04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190700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186345"/>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6716305"/>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829210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8910927"/>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9533836"/>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2104557"/>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647631"/>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115287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485176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9992170"/>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0319885"/>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1770233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86444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4751244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189327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99082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0224005"/>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67836953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4/28/2015</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49050844"/>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 id="2147483713" r:id="rId18"/>
  </p:sldLayoutIdLst>
  <p:transition>
    <p:fade/>
  </p:transition>
  <p:timing>
    <p:tnLst>
      <p:par>
        <p:cTn id="1" dur="indefinite" restart="never" nodeType="tmRoot"/>
      </p:par>
    </p:tnLst>
  </p:timing>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33400" y="2209800"/>
            <a:ext cx="8077200" cy="1524000"/>
          </a:xfrm>
        </p:spPr>
        <p:txBody>
          <a:bodyPr>
            <a:noAutofit/>
          </a:bodyPr>
          <a:lstStyle/>
          <a:p>
            <a:pPr algn="ctr">
              <a:lnSpc>
                <a:spcPct val="100000"/>
              </a:lnSpc>
            </a:pPr>
            <a:r>
              <a:rPr lang="zh-TW" altLang="en-US" sz="5400" dirty="0">
                <a:latin typeface="楷体" panose="02010609060101010101" pitchFamily="49" charset="-122"/>
                <a:ea typeface="楷体" panose="02010609060101010101" pitchFamily="49" charset="-122"/>
              </a:rPr>
              <a:t>主惦我心內</a:t>
            </a:r>
            <a:r>
              <a:rPr lang="zh-TW" altLang="en-US" sz="5400" dirty="0" smtClean="0">
                <a:latin typeface="楷体" panose="02010609060101010101" pitchFamily="49" charset="-122"/>
                <a:ea typeface="楷体" panose="02010609060101010101" pitchFamily="49" charset="-122"/>
              </a:rPr>
              <a:t>，無</a:t>
            </a:r>
            <a:r>
              <a:rPr lang="zh-TW" altLang="en-US" sz="5400" dirty="0">
                <a:latin typeface="楷体" panose="02010609060101010101" pitchFamily="49" charset="-122"/>
                <a:ea typeface="楷体" panose="02010609060101010101" pitchFamily="49" charset="-122"/>
              </a:rPr>
              <a:t>驚慌自在</a:t>
            </a:r>
            <a:endParaRPr lang="zh-TW" altLang="en-US" sz="5400"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主惦我心內</a:t>
            </a:r>
            <a:r>
              <a:rPr lang="zh-TW" altLang="en-US" sz="5400" dirty="0" smtClean="0">
                <a:latin typeface="楷体" panose="02010609060101010101" pitchFamily="49" charset="-122"/>
                <a:ea typeface="楷体" panose="02010609060101010101" pitchFamily="49" charset="-122"/>
              </a:rPr>
              <a:t>，無</a:t>
            </a:r>
            <a:r>
              <a:rPr lang="zh-TW" altLang="en-US" sz="5400" dirty="0">
                <a:latin typeface="楷体" panose="02010609060101010101" pitchFamily="49" charset="-122"/>
                <a:ea typeface="楷体" panose="02010609060101010101" pitchFamily="49" charset="-122"/>
              </a:rPr>
              <a:t>驚慌自在</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23819"/>
            <a:ext cx="8382000" cy="4819781"/>
          </a:xfrm>
        </p:spPr>
        <p:txBody>
          <a:bodyPr>
            <a:normAutofit/>
          </a:bodyPr>
          <a:lstStyle/>
          <a:p>
            <a:pPr marL="0" indent="0" algn="ctr">
              <a:lnSpc>
                <a:spcPct val="100000"/>
              </a:lnSpc>
              <a:buNone/>
            </a:pPr>
            <a:r>
              <a:rPr lang="en-US" altLang="zh-TW" sz="5400" dirty="0" smtClean="0">
                <a:solidFill>
                  <a:schemeClr val="bg1"/>
                </a:solidFill>
                <a:latin typeface="楷体" panose="02010609060101010101" pitchFamily="49" charset="-122"/>
                <a:ea typeface="楷体" panose="02010609060101010101" pitchFamily="49" charset="-122"/>
              </a:rPr>
              <a:t>1 </a:t>
            </a:r>
            <a:r>
              <a:rPr lang="zh-TW" altLang="en-US" sz="5400" dirty="0" smtClean="0">
                <a:solidFill>
                  <a:schemeClr val="bg1"/>
                </a:solidFill>
                <a:latin typeface="楷体" panose="02010609060101010101" pitchFamily="49" charset="-122"/>
                <a:ea typeface="楷体" panose="02010609060101010101" pitchFamily="49" charset="-122"/>
              </a:rPr>
              <a:t>主</a:t>
            </a:r>
            <a:r>
              <a:rPr lang="zh-TW" altLang="en-US" sz="5400" dirty="0">
                <a:solidFill>
                  <a:schemeClr val="bg1"/>
                </a:solidFill>
                <a:latin typeface="楷体" panose="02010609060101010101" pitchFamily="49" charset="-122"/>
                <a:ea typeface="楷体" panose="02010609060101010101" pitchFamily="49" charset="-122"/>
              </a:rPr>
              <a:t>惦我心內 無驚惶自在</a:t>
            </a:r>
          </a:p>
          <a:p>
            <a:pPr marL="0" indent="0" algn="ctr">
              <a:lnSpc>
                <a:spcPct val="100000"/>
              </a:lnSpc>
              <a:buNone/>
            </a:pPr>
            <a:r>
              <a:rPr lang="zh-TW" altLang="en-US" sz="5400" dirty="0">
                <a:solidFill>
                  <a:schemeClr val="bg1"/>
                </a:solidFill>
                <a:latin typeface="楷体" panose="02010609060101010101" pitchFamily="49" charset="-122"/>
                <a:ea typeface="楷体" panose="02010609060101010101" pitchFamily="49" charset="-122"/>
              </a:rPr>
              <a:t>此世間只有祢是我所愛</a:t>
            </a:r>
          </a:p>
          <a:p>
            <a:pPr marL="0" indent="0" algn="ctr">
              <a:lnSpc>
                <a:spcPct val="100000"/>
              </a:lnSpc>
              <a:buNone/>
            </a:pPr>
            <a:r>
              <a:rPr lang="zh-TW" altLang="en-US" sz="5400" dirty="0">
                <a:solidFill>
                  <a:schemeClr val="bg1"/>
                </a:solidFill>
                <a:latin typeface="楷体" panose="02010609060101010101" pitchFamily="49" charset="-122"/>
                <a:ea typeface="楷体" panose="02010609060101010101" pitchFamily="49" charset="-122"/>
              </a:rPr>
              <a:t>暝日我心神 數念祢無停</a:t>
            </a:r>
          </a:p>
          <a:p>
            <a:pPr marL="0" indent="0" algn="ctr">
              <a:lnSpc>
                <a:spcPct val="100000"/>
              </a:lnSpc>
              <a:buNone/>
            </a:pPr>
            <a:r>
              <a:rPr lang="zh-TW" altLang="en-US" sz="5400" dirty="0">
                <a:solidFill>
                  <a:schemeClr val="bg1"/>
                </a:solidFill>
                <a:latin typeface="楷体" panose="02010609060101010101" pitchFamily="49" charset="-122"/>
                <a:ea typeface="楷体" panose="02010609060101010101" pitchFamily="49" charset="-122"/>
              </a:rPr>
              <a:t>祢做我光燈 互我有光明</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主惦我心內</a:t>
            </a:r>
            <a:r>
              <a:rPr lang="zh-TW" altLang="en-US" sz="5400" dirty="0" smtClean="0">
                <a:latin typeface="楷体" panose="02010609060101010101" pitchFamily="49" charset="-122"/>
                <a:ea typeface="楷体" panose="02010609060101010101" pitchFamily="49" charset="-122"/>
              </a:rPr>
              <a:t>，無</a:t>
            </a:r>
            <a:r>
              <a:rPr lang="zh-TW" altLang="en-US" sz="5400" dirty="0">
                <a:latin typeface="楷体" panose="02010609060101010101" pitchFamily="49" charset="-122"/>
                <a:ea typeface="楷体" panose="02010609060101010101" pitchFamily="49" charset="-122"/>
              </a:rPr>
              <a:t>驚慌自在</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23819"/>
            <a:ext cx="8382000" cy="4819781"/>
          </a:xfrm>
        </p:spPr>
        <p:txBody>
          <a:bodyPr>
            <a:normAutofit/>
          </a:bodyPr>
          <a:lstStyle/>
          <a:p>
            <a:pPr marL="0" indent="0" algn="ctr">
              <a:lnSpc>
                <a:spcPct val="100000"/>
              </a:lnSpc>
              <a:buNone/>
            </a:pPr>
            <a:r>
              <a:rPr lang="en-US" altLang="zh-CN" sz="5400" dirty="0">
                <a:solidFill>
                  <a:schemeClr val="bg1"/>
                </a:solidFill>
                <a:latin typeface="楷体" panose="02010609060101010101" pitchFamily="49" charset="-122"/>
                <a:ea typeface="楷体" panose="02010609060101010101" pitchFamily="49" charset="-122"/>
              </a:rPr>
              <a:t>2 </a:t>
            </a:r>
            <a:r>
              <a:rPr lang="zh-CN" altLang="en-US" sz="5400" dirty="0">
                <a:solidFill>
                  <a:schemeClr val="bg1"/>
                </a:solidFill>
                <a:latin typeface="楷体" panose="02010609060101010101" pitchFamily="49" charset="-122"/>
                <a:ea typeface="楷体" panose="02010609060101010101" pitchFamily="49" charset="-122"/>
              </a:rPr>
              <a:t>主做我智慧 互我通倚靠</a:t>
            </a:r>
          </a:p>
          <a:p>
            <a:pPr marL="0" indent="0" algn="ctr">
              <a:lnSpc>
                <a:spcPct val="100000"/>
              </a:lnSpc>
              <a:buNone/>
            </a:pPr>
            <a:r>
              <a:rPr lang="zh-CN" altLang="en-US" sz="5400" dirty="0">
                <a:solidFill>
                  <a:schemeClr val="bg1"/>
                </a:solidFill>
                <a:latin typeface="楷体" panose="02010609060101010101" pitchFamily="49" charset="-122"/>
                <a:ea typeface="楷体" panose="02010609060101010101" pitchFamily="49" charset="-122"/>
              </a:rPr>
              <a:t>逐時刻惦佇祢 受祢照顧</a:t>
            </a:r>
          </a:p>
          <a:p>
            <a:pPr marL="0" indent="0" algn="ctr">
              <a:lnSpc>
                <a:spcPct val="100000"/>
              </a:lnSpc>
              <a:buNone/>
            </a:pPr>
            <a:r>
              <a:rPr lang="zh-CN" altLang="en-US" sz="5400" dirty="0">
                <a:solidFill>
                  <a:schemeClr val="bg1"/>
                </a:solidFill>
                <a:latin typeface="楷体" panose="02010609060101010101" pitchFamily="49" charset="-122"/>
                <a:ea typeface="楷体" panose="02010609060101010101" pitchFamily="49" charset="-122"/>
              </a:rPr>
              <a:t>祢作我天父 我作祢的子</a:t>
            </a:r>
          </a:p>
          <a:p>
            <a:pPr marL="0" indent="0" algn="ctr">
              <a:lnSpc>
                <a:spcPct val="100000"/>
              </a:lnSpc>
              <a:buNone/>
            </a:pPr>
            <a:r>
              <a:rPr lang="zh-CN" altLang="en-US" sz="5400" dirty="0">
                <a:solidFill>
                  <a:schemeClr val="bg1"/>
                </a:solidFill>
                <a:latin typeface="楷体" panose="02010609060101010101" pitchFamily="49" charset="-122"/>
                <a:ea typeface="楷体" panose="02010609060101010101" pitchFamily="49" charset="-122"/>
              </a:rPr>
              <a:t>祢及我結連 我及祢同行</a:t>
            </a:r>
          </a:p>
        </p:txBody>
      </p:sp>
    </p:spTree>
    <p:extLst>
      <p:ext uri="{BB962C8B-B14F-4D97-AF65-F5344CB8AC3E}">
        <p14:creationId xmlns:p14="http://schemas.microsoft.com/office/powerpoint/2010/main" val="359823616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主惦我心內</a:t>
            </a:r>
            <a:r>
              <a:rPr lang="zh-TW" altLang="en-US" sz="5400" dirty="0" smtClean="0">
                <a:latin typeface="楷体" panose="02010609060101010101" pitchFamily="49" charset="-122"/>
                <a:ea typeface="楷体" panose="02010609060101010101" pitchFamily="49" charset="-122"/>
              </a:rPr>
              <a:t>，無</a:t>
            </a:r>
            <a:r>
              <a:rPr lang="zh-TW" altLang="en-US" sz="5400" dirty="0">
                <a:latin typeface="楷体" panose="02010609060101010101" pitchFamily="49" charset="-122"/>
                <a:ea typeface="楷体" panose="02010609060101010101" pitchFamily="49" charset="-122"/>
              </a:rPr>
              <a:t>驚慌自在</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23819"/>
            <a:ext cx="8382000" cy="4819781"/>
          </a:xfrm>
        </p:spPr>
        <p:txBody>
          <a:bodyPr>
            <a:normAutofit/>
          </a:bodyPr>
          <a:lstStyle/>
          <a:p>
            <a:pPr marL="0" indent="0" algn="ctr">
              <a:lnSpc>
                <a:spcPct val="100000"/>
              </a:lnSpc>
              <a:buNone/>
            </a:pPr>
            <a:r>
              <a:rPr lang="en-US" altLang="zh-TW" sz="5400" dirty="0">
                <a:solidFill>
                  <a:schemeClr val="bg1"/>
                </a:solidFill>
                <a:latin typeface="楷体" panose="02010609060101010101" pitchFamily="49" charset="-122"/>
                <a:ea typeface="楷体" panose="02010609060101010101" pitchFamily="49" charset="-122"/>
              </a:rPr>
              <a:t>3 </a:t>
            </a:r>
            <a:r>
              <a:rPr lang="zh-TW" altLang="en-US" sz="5400" dirty="0">
                <a:solidFill>
                  <a:schemeClr val="bg1"/>
                </a:solidFill>
                <a:latin typeface="楷体" panose="02010609060101010101" pitchFamily="49" charset="-122"/>
                <a:ea typeface="楷体" panose="02010609060101010101" pitchFamily="49" charset="-122"/>
              </a:rPr>
              <a:t>世間無一項 比祢卡寶貝</a:t>
            </a:r>
          </a:p>
          <a:p>
            <a:pPr marL="0" indent="0" algn="ctr">
              <a:lnSpc>
                <a:spcPct val="100000"/>
              </a:lnSpc>
              <a:buNone/>
            </a:pPr>
            <a:r>
              <a:rPr lang="zh-TW" altLang="en-US" sz="5400" dirty="0">
                <a:solidFill>
                  <a:schemeClr val="bg1"/>
                </a:solidFill>
                <a:latin typeface="楷体" panose="02010609060101010101" pitchFamily="49" charset="-122"/>
                <a:ea typeface="楷体" panose="02010609060101010101" pitchFamily="49" charset="-122"/>
              </a:rPr>
              <a:t>因為祢屬佇我 永遠袂廢</a:t>
            </a:r>
          </a:p>
          <a:p>
            <a:pPr marL="0" indent="0" algn="ctr">
              <a:lnSpc>
                <a:spcPct val="100000"/>
              </a:lnSpc>
              <a:buNone/>
            </a:pPr>
            <a:r>
              <a:rPr lang="zh-TW" altLang="en-US" sz="5400" dirty="0">
                <a:solidFill>
                  <a:schemeClr val="bg1"/>
                </a:solidFill>
                <a:latin typeface="楷体" panose="02010609060101010101" pitchFamily="49" charset="-122"/>
                <a:ea typeface="楷体" panose="02010609060101010101" pitchFamily="49" charset="-122"/>
              </a:rPr>
              <a:t>祢是我一切 我欲信靠祢</a:t>
            </a:r>
          </a:p>
          <a:p>
            <a:pPr marL="0" indent="0" algn="ctr">
              <a:lnSpc>
                <a:spcPct val="100000"/>
              </a:lnSpc>
              <a:buNone/>
            </a:pPr>
            <a:r>
              <a:rPr lang="zh-TW" altLang="en-US" sz="5400" dirty="0">
                <a:solidFill>
                  <a:schemeClr val="bg1"/>
                </a:solidFill>
                <a:latin typeface="楷体" panose="02010609060101010101" pitchFamily="49" charset="-122"/>
                <a:ea typeface="楷体" panose="02010609060101010101" pitchFamily="49" charset="-122"/>
              </a:rPr>
              <a:t>天頂的君王 世間無通比</a:t>
            </a:r>
          </a:p>
        </p:txBody>
      </p:sp>
    </p:spTree>
    <p:extLst>
      <p:ext uri="{BB962C8B-B14F-4D97-AF65-F5344CB8AC3E}">
        <p14:creationId xmlns:p14="http://schemas.microsoft.com/office/powerpoint/2010/main" val="123417487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noAutofit/>
          </a:bodyPr>
          <a:lstStyle/>
          <a:p>
            <a:pPr algn="ctr"/>
            <a:r>
              <a:rPr lang="zh-TW" altLang="en-US" sz="5400" dirty="0">
                <a:latin typeface="楷体" panose="02010609060101010101" pitchFamily="49" charset="-122"/>
                <a:ea typeface="楷体" panose="02010609060101010101" pitchFamily="49" charset="-122"/>
              </a:rPr>
              <a:t>主惦我心內</a:t>
            </a:r>
            <a:r>
              <a:rPr lang="zh-TW" altLang="en-US" sz="5400" dirty="0" smtClean="0">
                <a:latin typeface="楷体" panose="02010609060101010101" pitchFamily="49" charset="-122"/>
                <a:ea typeface="楷体" panose="02010609060101010101" pitchFamily="49" charset="-122"/>
              </a:rPr>
              <a:t>，無</a:t>
            </a:r>
            <a:r>
              <a:rPr lang="zh-TW" altLang="en-US" sz="5400" dirty="0">
                <a:latin typeface="楷体" panose="02010609060101010101" pitchFamily="49" charset="-122"/>
                <a:ea typeface="楷体" panose="02010609060101010101" pitchFamily="49" charset="-122"/>
              </a:rPr>
              <a:t>驚慌自在</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71600"/>
            <a:ext cx="8382000" cy="4819781"/>
          </a:xfrm>
        </p:spPr>
        <p:txBody>
          <a:bodyPr>
            <a:normAutofit lnSpcReduction="10000"/>
          </a:bodyPr>
          <a:lstStyle/>
          <a:p>
            <a:pPr marL="0" indent="0" algn="ctr">
              <a:lnSpc>
                <a:spcPct val="100000"/>
              </a:lnSpc>
              <a:buNone/>
            </a:pPr>
            <a:r>
              <a:rPr lang="en-US" altLang="zh-TW" sz="5400" dirty="0">
                <a:solidFill>
                  <a:schemeClr val="bg1"/>
                </a:solidFill>
                <a:latin typeface="楷体" panose="02010609060101010101" pitchFamily="49" charset="-122"/>
                <a:ea typeface="楷体" panose="02010609060101010101" pitchFamily="49" charset="-122"/>
              </a:rPr>
              <a:t>4 </a:t>
            </a:r>
            <a:r>
              <a:rPr lang="zh-TW" altLang="en-US" sz="5400" dirty="0">
                <a:solidFill>
                  <a:schemeClr val="bg1"/>
                </a:solidFill>
                <a:latin typeface="楷体" panose="02010609060101010101" pitchFamily="49" charset="-122"/>
                <a:ea typeface="楷体" panose="02010609060101010101" pitchFamily="49" charset="-122"/>
              </a:rPr>
              <a:t>天頂的君王 互我會得勝</a:t>
            </a:r>
          </a:p>
          <a:p>
            <a:pPr marL="0" indent="0" algn="ctr">
              <a:lnSpc>
                <a:spcPct val="100000"/>
              </a:lnSpc>
              <a:buNone/>
            </a:pPr>
            <a:r>
              <a:rPr lang="zh-TW" altLang="en-US" sz="5400" dirty="0">
                <a:solidFill>
                  <a:schemeClr val="bg1"/>
                </a:solidFill>
                <a:latin typeface="楷体" panose="02010609060101010101" pitchFamily="49" charset="-122"/>
                <a:ea typeface="楷体" panose="02010609060101010101" pitchFamily="49" charset="-122"/>
              </a:rPr>
              <a:t>願祢導我到天 永惦天庭</a:t>
            </a:r>
          </a:p>
          <a:p>
            <a:pPr marL="0" indent="0" algn="ctr">
              <a:lnSpc>
                <a:spcPct val="100000"/>
              </a:lnSpc>
              <a:buNone/>
            </a:pPr>
            <a:r>
              <a:rPr lang="zh-TW" altLang="en-US" sz="5400" dirty="0">
                <a:solidFill>
                  <a:schemeClr val="bg1"/>
                </a:solidFill>
                <a:latin typeface="楷体" panose="02010609060101010101" pitchFamily="49" charset="-122"/>
                <a:ea typeface="楷体" panose="02010609060101010101" pitchFamily="49" charset="-122"/>
              </a:rPr>
              <a:t>或是有艱難 抑是大變遷</a:t>
            </a:r>
          </a:p>
          <a:p>
            <a:pPr marL="0" indent="0" algn="ctr">
              <a:lnSpc>
                <a:spcPct val="100000"/>
              </a:lnSpc>
              <a:buNone/>
            </a:pPr>
            <a:r>
              <a:rPr lang="zh-TW" altLang="en-US" sz="5400" dirty="0">
                <a:solidFill>
                  <a:schemeClr val="bg1"/>
                </a:solidFill>
                <a:latin typeface="楷体" panose="02010609060101010101" pitchFamily="49" charset="-122"/>
                <a:ea typeface="楷体" panose="02010609060101010101" pitchFamily="49" charset="-122"/>
              </a:rPr>
              <a:t>我決斷隨主 永遠無厭</a:t>
            </a:r>
            <a:r>
              <a:rPr lang="zh-TW" altLang="en-US" sz="5400" dirty="0" smtClean="0">
                <a:solidFill>
                  <a:schemeClr val="bg1"/>
                </a:solidFill>
                <a:latin typeface="楷体" panose="02010609060101010101" pitchFamily="49" charset="-122"/>
                <a:ea typeface="楷体" panose="02010609060101010101" pitchFamily="49" charset="-122"/>
              </a:rPr>
              <a:t>倦</a:t>
            </a:r>
          </a:p>
          <a:p>
            <a:pPr marL="0" indent="0" algn="ctr">
              <a:lnSpc>
                <a:spcPct val="100000"/>
              </a:lnSpc>
              <a:buNone/>
            </a:pPr>
            <a:r>
              <a:rPr lang="zh-TW" altLang="en-US" sz="5400" dirty="0" smtClean="0">
                <a:solidFill>
                  <a:schemeClr val="bg1"/>
                </a:solidFill>
                <a:latin typeface="楷体" panose="02010609060101010101" pitchFamily="49" charset="-122"/>
                <a:ea typeface="楷体" panose="02010609060101010101" pitchFamily="49" charset="-122"/>
              </a:rPr>
              <a:t>阿們</a:t>
            </a:r>
            <a:endParaRPr lang="zh-TW" altLang="en-US" sz="5400" dirty="0">
              <a:solidFill>
                <a:schemeClr val="bg1"/>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63980529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119</TotalTime>
  <Words>731</Words>
  <Application>Microsoft Office PowerPoint</Application>
  <PresentationFormat>On-screen Show (4:3)</PresentationFormat>
  <Paragraphs>42</Paragraphs>
  <Slides>5</Slides>
  <Notes>5</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5</vt:i4>
      </vt:variant>
    </vt:vector>
  </HeadingPairs>
  <TitlesOfParts>
    <vt:vector size="16" baseType="lpstr">
      <vt:lpstr>楷体</vt:lpstr>
      <vt:lpstr>Arial</vt:lpstr>
      <vt:lpstr>Calibri</vt:lpstr>
      <vt:lpstr>Century Gothic</vt:lpstr>
      <vt:lpstr>Courier New</vt:lpstr>
      <vt:lpstr>Trebuchet MS</vt:lpstr>
      <vt:lpstr>Wingdings</vt:lpstr>
      <vt:lpstr>Wingdings 3</vt:lpstr>
      <vt:lpstr>1_Purple Template 1 Trebuchet</vt:lpstr>
      <vt:lpstr>White with Courier font for code slides</vt:lpstr>
      <vt:lpstr>Slice</vt:lpstr>
      <vt:lpstr>主惦我心內，無驚慌自在</vt:lpstr>
      <vt:lpstr>主惦我心內，無驚慌自在</vt:lpstr>
      <vt:lpstr>主惦我心內，無驚慌自在</vt:lpstr>
      <vt:lpstr>主惦我心內，無驚慌自在</vt:lpstr>
      <vt:lpstr>主惦我心內，無驚慌自在</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25</cp:revision>
  <dcterms:created xsi:type="dcterms:W3CDTF">2015-02-07T13:24:58Z</dcterms:created>
  <dcterms:modified xsi:type="dcterms:W3CDTF">2015-04-29T03:05:53Z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