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10:59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344836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10:59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438734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10:59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576408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10:59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184994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10:59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40014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86000"/>
            <a:ext cx="7681913" cy="1142495"/>
          </a:xfrm>
        </p:spPr>
        <p:txBody>
          <a:bodyPr/>
          <a:lstStyle/>
          <a:p>
            <a:pPr algn="ctr"/>
            <a:r>
              <a:rPr lang="zh-TW" altLang="en-US" dirty="0">
                <a:effectLst/>
                <a:latin typeface="楷体" panose="02010609060101010101" pitchFamily="49" charset="-122"/>
                <a:ea typeface="楷体" panose="02010609060101010101" pitchFamily="49" charset="-122"/>
              </a:rPr>
              <a:t>全心愛祢</a:t>
            </a:r>
          </a:p>
        </p:txBody>
      </p:sp>
      <p:sp>
        <p:nvSpPr>
          <p:cNvPr id="3" name="Subtitle 2"/>
          <p:cNvSpPr>
            <a:spLocks noGrp="1"/>
          </p:cNvSpPr>
          <p:nvPr>
            <p:ph type="subTitle" idx="1"/>
          </p:nvPr>
        </p:nvSpPr>
        <p:spPr>
          <a:xfrm>
            <a:off x="730249" y="4344988"/>
            <a:ext cx="7681913" cy="684212"/>
          </a:xfrm>
        </p:spPr>
        <p:txBody>
          <a:bodyPr/>
          <a:lstStyle/>
          <a:p>
            <a:pPr algn="ctr"/>
            <a:r>
              <a:rPr lang="zh-TW" altLang="en-US" sz="5400" dirty="0" smtClean="0">
                <a:latin typeface="楷体" panose="02010609060101010101" pitchFamily="49" charset="-122"/>
                <a:ea typeface="楷体" panose="02010609060101010101" pitchFamily="49" charset="-122"/>
              </a:rPr>
              <a:t>詞、曲：鄭明堂</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全心愛祢</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主啊我要全心疼祢</a:t>
            </a:r>
          </a:p>
          <a:p>
            <a:pPr marL="0" indent="0" algn="ctr">
              <a:buNone/>
            </a:pPr>
            <a:r>
              <a:rPr lang="zh-TW" altLang="en-US" sz="5400" dirty="0">
                <a:latin typeface="楷体" panose="02010609060101010101" pitchFamily="49" charset="-122"/>
                <a:ea typeface="楷体" panose="02010609060101010101" pitchFamily="49" charset="-122"/>
              </a:rPr>
              <a:t>永遠疼祢</a:t>
            </a:r>
            <a:r>
              <a:rPr lang="zh-TW" altLang="en-US" sz="5400" dirty="0" smtClean="0">
                <a:latin typeface="楷体" panose="02010609060101010101" pitchFamily="49" charset="-122"/>
                <a:ea typeface="楷体" panose="02010609060101010101" pitchFamily="49" charset="-122"/>
              </a:rPr>
              <a:t>永不改</a:t>
            </a:r>
            <a:r>
              <a:rPr lang="zh-TW" altLang="en-US" sz="5400" dirty="0">
                <a:latin typeface="楷体" panose="02010609060101010101" pitchFamily="49" charset="-122"/>
                <a:ea typeface="楷体" panose="02010609060101010101" pitchFamily="49" charset="-122"/>
              </a:rPr>
              <a:t>變</a:t>
            </a:r>
          </a:p>
          <a:p>
            <a:pPr marL="0" indent="0" algn="ctr">
              <a:buNone/>
            </a:pPr>
            <a:r>
              <a:rPr lang="zh-TW" altLang="en-US" sz="5400" dirty="0" smtClean="0">
                <a:latin typeface="楷体" panose="02010609060101010101" pitchFamily="49" charset="-122"/>
                <a:ea typeface="楷体" panose="02010609060101010101" pitchFamily="49" charset="-122"/>
              </a:rPr>
              <a:t>不管</a:t>
            </a:r>
            <a:r>
              <a:rPr lang="zh-TW" altLang="en-US" sz="5400" dirty="0">
                <a:latin typeface="楷体" panose="02010609060101010101" pitchFamily="49" charset="-122"/>
                <a:ea typeface="楷体" panose="02010609060101010101" pitchFamily="49" charset="-122"/>
              </a:rPr>
              <a:t>環境如何</a:t>
            </a:r>
            <a:r>
              <a:rPr lang="zh-TW" altLang="en-US" sz="5400" dirty="0" smtClean="0">
                <a:latin typeface="楷体" panose="02010609060101010101" pitchFamily="49" charset="-122"/>
                <a:ea typeface="楷体" panose="02010609060101010101" pitchFamily="49" charset="-122"/>
              </a:rPr>
              <a:t>變換</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我要疼祢到永遠</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全心愛祢</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主啊我</a:t>
            </a:r>
            <a:r>
              <a:rPr lang="zh-TW" altLang="en-US" sz="5400" dirty="0" smtClean="0">
                <a:latin typeface="楷体" panose="02010609060101010101" pitchFamily="49" charset="-122"/>
                <a:ea typeface="楷体" panose="02010609060101010101" pitchFamily="49" charset="-122"/>
              </a:rPr>
              <a:t>要全</a:t>
            </a:r>
            <a:r>
              <a:rPr lang="zh-TW" altLang="en-US" sz="5400" dirty="0">
                <a:latin typeface="楷体" panose="02010609060101010101" pitchFamily="49" charset="-122"/>
                <a:ea typeface="楷体" panose="02010609060101010101" pitchFamily="49" charset="-122"/>
              </a:rPr>
              <a:t>心信靠</a:t>
            </a:r>
          </a:p>
          <a:p>
            <a:pPr marL="0" indent="0" algn="ctr">
              <a:buNone/>
            </a:pPr>
            <a:r>
              <a:rPr lang="zh-TW" altLang="en-US" sz="5400" dirty="0">
                <a:latin typeface="楷体" panose="02010609060101010101" pitchFamily="49" charset="-122"/>
                <a:ea typeface="楷体" panose="02010609060101010101" pitchFamily="49" charset="-122"/>
              </a:rPr>
              <a:t>就算失志煩</a:t>
            </a:r>
            <a:r>
              <a:rPr lang="zh-TW" altLang="en-US" sz="5400" dirty="0" smtClean="0">
                <a:latin typeface="楷体" panose="02010609060101010101" pitchFamily="49" charset="-122"/>
                <a:ea typeface="楷体" panose="02010609060101010101" pitchFamily="49" charset="-122"/>
              </a:rPr>
              <a:t>惱滿滿</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祢就是我親愛救主</a:t>
            </a:r>
          </a:p>
          <a:p>
            <a:pPr marL="0" indent="0" algn="ctr">
              <a:buNone/>
            </a:pPr>
            <a:r>
              <a:rPr lang="zh-TW" altLang="en-US" sz="5400" dirty="0">
                <a:latin typeface="楷体" panose="02010609060101010101" pitchFamily="49" charset="-122"/>
                <a:ea typeface="楷体" panose="02010609060101010101" pitchFamily="49" charset="-122"/>
              </a:rPr>
              <a:t>我的幫助我力量</a:t>
            </a:r>
          </a:p>
        </p:txBody>
      </p:sp>
    </p:spTree>
    <p:extLst>
      <p:ext uri="{BB962C8B-B14F-4D97-AF65-F5344CB8AC3E}">
        <p14:creationId xmlns:p14="http://schemas.microsoft.com/office/powerpoint/2010/main" val="395702460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全心愛祢</a:t>
            </a:r>
          </a:p>
        </p:txBody>
      </p:sp>
      <p:sp>
        <p:nvSpPr>
          <p:cNvPr id="3" name="Subtitle 2"/>
          <p:cNvSpPr>
            <a:spLocks noGrp="1"/>
          </p:cNvSpPr>
          <p:nvPr>
            <p:ph type="body" sz="quarter" idx="10"/>
          </p:nvPr>
        </p:nvSpPr>
        <p:spPr>
          <a:xfrm>
            <a:off x="381000" y="1524000"/>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忠實在主裡面</a:t>
            </a:r>
          </a:p>
          <a:p>
            <a:pPr marL="0" indent="0" algn="ctr">
              <a:buNone/>
            </a:pPr>
            <a:r>
              <a:rPr lang="zh-TW" altLang="en-US" sz="5400" dirty="0">
                <a:latin typeface="楷体" panose="02010609060101010101" pitchFamily="49" charset="-122"/>
                <a:ea typeface="楷体" panose="02010609060101010101" pitchFamily="49" charset="-122"/>
              </a:rPr>
              <a:t>領受無限恩典</a:t>
            </a:r>
          </a:p>
          <a:p>
            <a:pPr marL="0" indent="0" algn="ctr">
              <a:buNone/>
            </a:pPr>
            <a:r>
              <a:rPr lang="zh-TW" altLang="en-US" sz="5400" dirty="0">
                <a:latin typeface="楷体" panose="02010609060101010101" pitchFamily="49" charset="-122"/>
                <a:ea typeface="楷体" panose="02010609060101010101" pitchFamily="49" charset="-122"/>
              </a:rPr>
              <a:t>從透早到下埔</a:t>
            </a:r>
          </a:p>
          <a:p>
            <a:pPr marL="0" indent="0" algn="ctr">
              <a:buNone/>
            </a:pPr>
            <a:r>
              <a:rPr lang="zh-TW" altLang="en-US" sz="5400" dirty="0">
                <a:latin typeface="楷体" panose="02010609060101010101" pitchFamily="49" charset="-122"/>
                <a:ea typeface="楷体" panose="02010609060101010101" pitchFamily="49" charset="-122"/>
              </a:rPr>
              <a:t>從暗眠到天光</a:t>
            </a:r>
          </a:p>
          <a:p>
            <a:pPr marL="0" indent="0" algn="ctr">
              <a:buNone/>
            </a:pPr>
            <a:r>
              <a:rPr lang="zh-TW" altLang="en-US" sz="5400" dirty="0" smtClean="0">
                <a:latin typeface="楷体" panose="02010609060101010101" pitchFamily="49" charset="-122"/>
                <a:ea typeface="楷体" panose="02010609060101010101" pitchFamily="49" charset="-122"/>
              </a:rPr>
              <a:t>我要讚</a:t>
            </a:r>
            <a:r>
              <a:rPr lang="zh-TW" altLang="en-US" sz="5400" dirty="0">
                <a:latin typeface="楷体" panose="02010609060101010101" pitchFamily="49" charset="-122"/>
                <a:ea typeface="楷体" panose="02010609060101010101" pitchFamily="49" charset="-122"/>
              </a:rPr>
              <a:t>美我的主</a:t>
            </a:r>
          </a:p>
        </p:txBody>
      </p:sp>
    </p:spTree>
    <p:extLst>
      <p:ext uri="{BB962C8B-B14F-4D97-AF65-F5344CB8AC3E}">
        <p14:creationId xmlns:p14="http://schemas.microsoft.com/office/powerpoint/2010/main" val="169398418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全心愛祢</a:t>
            </a:r>
          </a:p>
        </p:txBody>
      </p:sp>
      <p:sp>
        <p:nvSpPr>
          <p:cNvPr id="3" name="Subtitle 2"/>
          <p:cNvSpPr>
            <a:spLocks noGrp="1"/>
          </p:cNvSpPr>
          <p:nvPr>
            <p:ph type="body" sz="quarter" idx="10"/>
          </p:nvPr>
        </p:nvSpPr>
        <p:spPr>
          <a:xfrm>
            <a:off x="381000" y="1524000"/>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我全部攏獻上</a:t>
            </a:r>
          </a:p>
          <a:p>
            <a:pPr marL="0" indent="0" algn="ctr">
              <a:buNone/>
            </a:pPr>
            <a:r>
              <a:rPr lang="zh-TW" altLang="en-US" sz="5400" dirty="0">
                <a:latin typeface="楷体" panose="02010609060101010101" pitchFamily="49" charset="-122"/>
                <a:ea typeface="楷体" panose="02010609060101010101" pitchFamily="49" charset="-122"/>
              </a:rPr>
              <a:t>一世人為傳揚</a:t>
            </a:r>
          </a:p>
          <a:p>
            <a:pPr marL="0" indent="0" algn="ctr">
              <a:buNone/>
            </a:pPr>
            <a:r>
              <a:rPr lang="zh-TW" altLang="en-US" sz="5400" dirty="0">
                <a:latin typeface="楷体" panose="02010609060101010101" pitchFamily="49" charset="-122"/>
                <a:ea typeface="楷体" panose="02010609060101010101" pitchFamily="49" charset="-122"/>
              </a:rPr>
              <a:t>著靠主的力量</a:t>
            </a:r>
          </a:p>
          <a:p>
            <a:pPr marL="0" indent="0" algn="ctr">
              <a:buNone/>
            </a:pPr>
            <a:r>
              <a:rPr lang="zh-TW" altLang="en-US" sz="5400" dirty="0">
                <a:latin typeface="楷体" panose="02010609060101010101" pitchFamily="49" charset="-122"/>
                <a:ea typeface="楷体" panose="02010609060101010101" pitchFamily="49" charset="-122"/>
              </a:rPr>
              <a:t>著靠祈禱生活</a:t>
            </a:r>
          </a:p>
          <a:p>
            <a:pPr marL="0" indent="0" algn="ctr">
              <a:buNone/>
            </a:pPr>
            <a:r>
              <a:rPr lang="zh-TW" altLang="en-US" sz="5400" dirty="0">
                <a:latin typeface="楷体" panose="02010609060101010101" pitchFamily="49" charset="-122"/>
                <a:ea typeface="楷体" panose="02010609060101010101" pitchFamily="49" charset="-122"/>
              </a:rPr>
              <a:t>得</a:t>
            </a:r>
            <a:r>
              <a:rPr lang="zh-TW" altLang="en-US" sz="5400" dirty="0" smtClean="0">
                <a:latin typeface="楷体" panose="02010609060101010101" pitchFamily="49" charset="-122"/>
                <a:ea typeface="楷体" panose="02010609060101010101" pitchFamily="49" charset="-122"/>
              </a:rPr>
              <a:t>勝生命</a:t>
            </a:r>
            <a:r>
              <a:rPr lang="zh-TW" altLang="en-US" sz="5400" dirty="0">
                <a:latin typeface="楷体" panose="02010609060101010101" pitchFamily="49" charset="-122"/>
                <a:ea typeface="楷体" panose="02010609060101010101" pitchFamily="49" charset="-122"/>
              </a:rPr>
              <a:t>榮耀主</a:t>
            </a:r>
          </a:p>
        </p:txBody>
      </p:sp>
    </p:spTree>
    <p:extLst>
      <p:ext uri="{BB962C8B-B14F-4D97-AF65-F5344CB8AC3E}">
        <p14:creationId xmlns:p14="http://schemas.microsoft.com/office/powerpoint/2010/main" val="220850013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79</TotalTime>
  <Words>661</Words>
  <Application>Microsoft Office PowerPoint</Application>
  <PresentationFormat>On-screen Show (4:3)</PresentationFormat>
  <Paragraphs>44</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全心愛祢</vt:lpstr>
      <vt:lpstr>全心愛祢</vt:lpstr>
      <vt:lpstr>全心愛祢</vt:lpstr>
      <vt:lpstr>全心愛祢</vt:lpstr>
      <vt:lpstr>全心愛祢</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16</cp:revision>
  <dcterms:created xsi:type="dcterms:W3CDTF">2015-02-07T13:24:58Z</dcterms:created>
  <dcterms:modified xsi:type="dcterms:W3CDTF">2015-08-15T02:59:55Z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