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10/19/2015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10/19/2015 8:35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71225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10/19/2015 8:35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791943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10/19/2015 8:36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910103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10/19/2015 8:36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633955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10/19/2015 8:38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360607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667505"/>
            <a:ext cx="7681913" cy="913895"/>
          </a:xfrm>
        </p:spPr>
        <p:txBody>
          <a:bodyPr/>
          <a:lstStyle/>
          <a:p>
            <a:pPr algn="ctr"/>
            <a:r>
              <a:rPr lang="zh-TW" altLang="en-US" dirty="0">
                <a:effectLst/>
                <a:latin typeface="楷体" panose="02010609060101010101" pitchFamily="49" charset="-122"/>
                <a:ea typeface="楷体" panose="02010609060101010101" pitchFamily="49" charset="-122"/>
              </a:rPr>
              <a:t>我心仰望十字寶架</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我心仰望十字寶架</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1 </a:t>
            </a:r>
            <a:r>
              <a:rPr lang="zh-TW" altLang="en-US" sz="5400" dirty="0">
                <a:latin typeface="楷体" panose="02010609060101010101" pitchFamily="49" charset="-122"/>
                <a:ea typeface="楷体" panose="02010609060101010101" pitchFamily="49" charset="-122"/>
              </a:rPr>
              <a:t>我心仰望十字寶</a:t>
            </a:r>
            <a:r>
              <a:rPr lang="zh-TW" altLang="en-US" sz="5400" dirty="0" smtClean="0">
                <a:latin typeface="楷体" panose="02010609060101010101" pitchFamily="49" charset="-122"/>
                <a:ea typeface="楷体" panose="02010609060101010101" pitchFamily="49" charset="-122"/>
              </a:rPr>
              <a:t>架</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榮耀的主替我受</a:t>
            </a:r>
            <a:r>
              <a:rPr lang="zh-TW" altLang="en-US" sz="5400" dirty="0" smtClean="0">
                <a:latin typeface="楷体" panose="02010609060101010101" pitchFamily="49" charset="-122"/>
                <a:ea typeface="楷体" panose="02010609060101010101" pitchFamily="49" charset="-122"/>
              </a:rPr>
              <a:t>罪</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我前欣慕世上榮</a:t>
            </a:r>
            <a:r>
              <a:rPr lang="zh-TW" altLang="en-US" sz="5400" dirty="0" smtClean="0">
                <a:latin typeface="楷体" panose="02010609060101010101" pitchFamily="49" charset="-122"/>
                <a:ea typeface="楷体" panose="02010609060101010101" pitchFamily="49" charset="-122"/>
              </a:rPr>
              <a:t>華</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今願為主攏總放</a:t>
            </a:r>
            <a:r>
              <a:rPr lang="zh-TW" altLang="en-US" sz="5400" dirty="0" smtClean="0">
                <a:latin typeface="楷体" panose="02010609060101010101" pitchFamily="49" charset="-122"/>
                <a:ea typeface="楷体" panose="02010609060101010101" pitchFamily="49" charset="-122"/>
              </a:rPr>
              <a:t>息</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我心仰望十字寶架</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2 </a:t>
            </a:r>
            <a:r>
              <a:rPr lang="zh-TW" altLang="en-US" sz="5400" dirty="0">
                <a:latin typeface="楷体" panose="02010609060101010101" pitchFamily="49" charset="-122"/>
                <a:ea typeface="楷体" panose="02010609060101010101" pitchFamily="49" charset="-122"/>
              </a:rPr>
              <a:t>互我莫得誇口一</a:t>
            </a:r>
            <a:r>
              <a:rPr lang="zh-TW" altLang="en-US" sz="5400" dirty="0" smtClean="0">
                <a:latin typeface="楷体" panose="02010609060101010101" pitchFamily="49" charset="-122"/>
                <a:ea typeface="楷体" panose="02010609060101010101" pitchFamily="49" charset="-122"/>
              </a:rPr>
              <a:t>切</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只有誇口我主十</a:t>
            </a:r>
            <a:r>
              <a:rPr lang="zh-TW" altLang="en-US" sz="5400" dirty="0" smtClean="0">
                <a:latin typeface="楷体" panose="02010609060101010101" pitchFamily="49" charset="-122"/>
                <a:ea typeface="楷体" panose="02010609060101010101" pitchFamily="49" charset="-122"/>
              </a:rPr>
              <a:t>架</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世間所有空虛福</a:t>
            </a:r>
            <a:r>
              <a:rPr lang="zh-TW" altLang="en-US" sz="5400" dirty="0" smtClean="0">
                <a:latin typeface="楷体" panose="02010609060101010101" pitchFamily="49" charset="-122"/>
                <a:ea typeface="楷体" panose="02010609060101010101" pitchFamily="49" charset="-122"/>
              </a:rPr>
              <a:t>氣</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為</a:t>
            </a:r>
            <a:r>
              <a:rPr lang="zh-TW" altLang="en-US" sz="5400" dirty="0">
                <a:latin typeface="楷体" panose="02010609060101010101" pitchFamily="49" charset="-122"/>
                <a:ea typeface="楷体" panose="02010609060101010101" pitchFamily="49" charset="-122"/>
              </a:rPr>
              <a:t>主寶血情願放</a:t>
            </a:r>
            <a:r>
              <a:rPr lang="zh-TW" altLang="en-US" sz="5400" dirty="0" smtClean="0">
                <a:latin typeface="楷体" panose="02010609060101010101" pitchFamily="49" charset="-122"/>
                <a:ea typeface="楷体" panose="02010609060101010101" pitchFamily="49" charset="-122"/>
              </a:rPr>
              <a:t>離</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62377233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我心仰望十字寶架</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3 </a:t>
            </a:r>
            <a:r>
              <a:rPr lang="zh-TW" altLang="en-US" sz="5400" dirty="0">
                <a:latin typeface="楷体" panose="02010609060101010101" pitchFamily="49" charset="-122"/>
                <a:ea typeface="楷体" panose="02010609060101010101" pitchFamily="49" charset="-122"/>
              </a:rPr>
              <a:t>來看救主頭殼、腳</a:t>
            </a:r>
            <a:r>
              <a:rPr lang="zh-TW" altLang="en-US" sz="5400" dirty="0" smtClean="0">
                <a:latin typeface="楷体" panose="02010609060101010101" pitchFamily="49" charset="-122"/>
                <a:ea typeface="楷体" panose="02010609060101010101" pitchFamily="49" charset="-122"/>
              </a:rPr>
              <a:t>手</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流</a:t>
            </a:r>
            <a:r>
              <a:rPr lang="zh-TW" altLang="en-US" sz="5400" dirty="0">
                <a:latin typeface="楷体" panose="02010609060101010101" pitchFamily="49" charset="-122"/>
                <a:ea typeface="楷体" panose="02010609060101010101" pitchFamily="49" charset="-122"/>
              </a:rPr>
              <a:t>出寶</a:t>
            </a:r>
            <a:r>
              <a:rPr lang="zh-TW" altLang="en-US" sz="5400" dirty="0" smtClean="0">
                <a:latin typeface="楷体" panose="02010609060101010101" pitchFamily="49" charset="-122"/>
                <a:ea typeface="楷体" panose="02010609060101010101" pitchFamily="49" charset="-122"/>
              </a:rPr>
              <a:t>血 慈愛 憂愁</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這</a:t>
            </a:r>
            <a:r>
              <a:rPr lang="zh-TW" altLang="en-US" sz="5400" dirty="0">
                <a:latin typeface="楷体" panose="02010609060101010101" pitchFamily="49" charset="-122"/>
                <a:ea typeface="楷体" panose="02010609060101010101" pitchFamily="49" charset="-122"/>
              </a:rPr>
              <a:t>樣疼痛自古未</a:t>
            </a:r>
            <a:r>
              <a:rPr lang="zh-TW" altLang="en-US" sz="5400" dirty="0" smtClean="0">
                <a:latin typeface="楷体" panose="02010609060101010101" pitchFamily="49" charset="-122"/>
                <a:ea typeface="楷体" panose="02010609060101010101" pitchFamily="49" charset="-122"/>
              </a:rPr>
              <a:t>有</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莿帕變</a:t>
            </a:r>
            <a:r>
              <a:rPr lang="zh-TW" altLang="en-US" sz="5400" dirty="0">
                <a:latin typeface="楷体" panose="02010609060101010101" pitchFamily="49" charset="-122"/>
                <a:ea typeface="楷体" panose="02010609060101010101" pitchFamily="49" charset="-122"/>
              </a:rPr>
              <a:t>成榮耀冕旒</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49341098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我心仰望十字寶架</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4 </a:t>
            </a:r>
            <a:r>
              <a:rPr lang="zh-TW" altLang="en-US" sz="5400" dirty="0">
                <a:latin typeface="楷体" panose="02010609060101010101" pitchFamily="49" charset="-122"/>
                <a:ea typeface="楷体" panose="02010609060101010101" pitchFamily="49" charset="-122"/>
              </a:rPr>
              <a:t>設使得著寶玉黃</a:t>
            </a:r>
            <a:r>
              <a:rPr lang="zh-TW" altLang="en-US" sz="5400" dirty="0" smtClean="0">
                <a:latin typeface="楷体" panose="02010609060101010101" pitchFamily="49" charset="-122"/>
                <a:ea typeface="楷体" panose="02010609060101010101" pitchFamily="49" charset="-122"/>
              </a:rPr>
              <a:t>金</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全獻互主</a:t>
            </a:r>
            <a:r>
              <a:rPr lang="zh-TW" altLang="en-US" sz="5400" dirty="0" smtClean="0">
                <a:latin typeface="楷体" panose="02010609060101010101" pitchFamily="49" charset="-122"/>
                <a:ea typeface="楷体" panose="02010609060101010101" pitchFamily="49" charset="-122"/>
              </a:rPr>
              <a:t>也</a:t>
            </a:r>
            <a:r>
              <a:rPr lang="zh-TW" altLang="en-US" sz="5400" dirty="0">
                <a:latin typeface="楷体" panose="02010609060101010101" pitchFamily="49" charset="-122"/>
                <a:ea typeface="楷体" panose="02010609060101010101" pitchFamily="49" charset="-122"/>
              </a:rPr>
              <a:t>袂</a:t>
            </a:r>
            <a:r>
              <a:rPr lang="zh-TW" altLang="en-US" sz="5400" dirty="0" smtClean="0">
                <a:latin typeface="楷体" panose="02010609060101010101" pitchFamily="49" charset="-122"/>
                <a:ea typeface="楷体" panose="02010609060101010101" pitchFamily="49" charset="-122"/>
              </a:rPr>
              <a:t>到盡</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主疼世人</a:t>
            </a:r>
            <a:r>
              <a:rPr lang="zh-TW" altLang="en-US" sz="5400" dirty="0" smtClean="0">
                <a:latin typeface="楷体" panose="02010609060101010101" pitchFamily="49" charset="-122"/>
                <a:ea typeface="楷体" panose="02010609060101010101" pitchFamily="49" charset="-122"/>
              </a:rPr>
              <a:t>長 闊 高 深</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我欲報</a:t>
            </a:r>
            <a:r>
              <a:rPr lang="zh-TW" altLang="en-US" sz="5400" dirty="0" smtClean="0">
                <a:latin typeface="楷体" panose="02010609060101010101" pitchFamily="49" charset="-122"/>
                <a:ea typeface="楷体" panose="02010609060101010101" pitchFamily="49" charset="-122"/>
              </a:rPr>
              <a:t>答 全</a:t>
            </a:r>
            <a:r>
              <a:rPr lang="zh-TW" altLang="en-US" sz="5400" dirty="0">
                <a:latin typeface="楷体" panose="02010609060101010101" pitchFamily="49" charset="-122"/>
                <a:ea typeface="楷体" panose="02010609060101010101" pitchFamily="49" charset="-122"/>
              </a:rPr>
              <a:t>獻我心</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34291373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87</TotalTime>
  <Words>683</Words>
  <Application>Microsoft Office PowerPoint</Application>
  <PresentationFormat>On-screen Show (4:3)</PresentationFormat>
  <Paragraphs>41</Paragraphs>
  <Slides>5</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楷体</vt:lpstr>
      <vt:lpstr>Arial</vt:lpstr>
      <vt:lpstr>Calibri</vt:lpstr>
      <vt:lpstr>Courier New</vt:lpstr>
      <vt:lpstr>Trebuchet MS</vt:lpstr>
      <vt:lpstr>Wingdings</vt:lpstr>
      <vt:lpstr>1_Purple Template 1 Trebuchet</vt:lpstr>
      <vt:lpstr>White with Courier font for code slides</vt:lpstr>
      <vt:lpstr>我心仰望十字寶架</vt:lpstr>
      <vt:lpstr>我心仰望十字寶架</vt:lpstr>
      <vt:lpstr>我心仰望十字寶架</vt:lpstr>
      <vt:lpstr>我心仰望十字寶架</vt:lpstr>
      <vt:lpstr>我心仰望十字寶架</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19</cp:revision>
  <dcterms:created xsi:type="dcterms:W3CDTF">2015-02-07T13:24:58Z</dcterms:created>
  <dcterms:modified xsi:type="dcterms:W3CDTF">2015-10-19T12:41:22Z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