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8:35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8:35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8:36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910103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8:36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633955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6060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667505"/>
            <a:ext cx="7681913" cy="913895"/>
          </a:xfrm>
        </p:spPr>
        <p:txBody>
          <a:bodyPr/>
          <a:lstStyle/>
          <a:p>
            <a:pPr algn="ctr"/>
            <a:r>
              <a:rPr lang="zh-TW" altLang="en-US" dirty="0">
                <a:effectLst/>
                <a:latin typeface="楷体" panose="02010609060101010101" pitchFamily="49" charset="-122"/>
                <a:ea typeface="楷体" panose="02010609060101010101" pitchFamily="49" charset="-122"/>
              </a:rPr>
              <a:t>我心仰望十字寶架</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我心仰望十字寶架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我心仰望十字寶</a:t>
            </a:r>
            <a:r>
              <a:rPr lang="zh-TW" altLang="en-US" sz="5400" dirty="0" smtClean="0">
                <a:latin typeface="楷体" panose="02010609060101010101" pitchFamily="49" charset="-122"/>
                <a:ea typeface="楷体" panose="02010609060101010101" pitchFamily="49" charset="-122"/>
              </a:rPr>
              <a:t>架</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榮耀的主替我受</a:t>
            </a:r>
            <a:r>
              <a:rPr lang="zh-TW" altLang="en-US" sz="5400" dirty="0" smtClean="0">
                <a:latin typeface="楷体" panose="02010609060101010101" pitchFamily="49" charset="-122"/>
                <a:ea typeface="楷体" panose="02010609060101010101" pitchFamily="49" charset="-122"/>
              </a:rPr>
              <a:t>罪</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我前欣慕世上榮</a:t>
            </a:r>
            <a:r>
              <a:rPr lang="zh-TW" altLang="en-US" sz="5400" dirty="0" smtClean="0">
                <a:latin typeface="楷体" panose="02010609060101010101" pitchFamily="49" charset="-122"/>
                <a:ea typeface="楷体" panose="02010609060101010101" pitchFamily="49" charset="-122"/>
              </a:rPr>
              <a:t>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今願為主攏總放</a:t>
            </a:r>
            <a:r>
              <a:rPr lang="zh-TW" altLang="en-US" sz="5400" dirty="0" smtClean="0">
                <a:latin typeface="楷体" panose="02010609060101010101" pitchFamily="49" charset="-122"/>
                <a:ea typeface="楷体" panose="02010609060101010101" pitchFamily="49" charset="-122"/>
              </a:rPr>
              <a:t>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我心仰望十字寶架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互我莫得誇口一</a:t>
            </a:r>
            <a:r>
              <a:rPr lang="zh-TW" altLang="en-US" sz="5400" dirty="0" smtClean="0">
                <a:latin typeface="楷体" panose="02010609060101010101" pitchFamily="49" charset="-122"/>
                <a:ea typeface="楷体" panose="02010609060101010101" pitchFamily="49" charset="-122"/>
              </a:rPr>
              <a:t>切</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只有誇口我主十</a:t>
            </a:r>
            <a:r>
              <a:rPr lang="zh-TW" altLang="en-US" sz="5400" dirty="0" smtClean="0">
                <a:latin typeface="楷体" panose="02010609060101010101" pitchFamily="49" charset="-122"/>
                <a:ea typeface="楷体" panose="02010609060101010101" pitchFamily="49" charset="-122"/>
              </a:rPr>
              <a:t>架</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世間所有空虛福</a:t>
            </a:r>
            <a:r>
              <a:rPr lang="zh-TW" altLang="en-US" sz="5400" dirty="0" smtClean="0">
                <a:latin typeface="楷体" panose="02010609060101010101" pitchFamily="49" charset="-122"/>
                <a:ea typeface="楷体" panose="02010609060101010101" pitchFamily="49" charset="-122"/>
              </a:rPr>
              <a:t>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主寶血情願放</a:t>
            </a:r>
            <a:r>
              <a:rPr lang="zh-TW" altLang="en-US" sz="5400" dirty="0" smtClean="0">
                <a:latin typeface="楷体" panose="02010609060101010101" pitchFamily="49" charset="-122"/>
                <a:ea typeface="楷体" panose="02010609060101010101" pitchFamily="49" charset="-122"/>
              </a:rPr>
              <a:t>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237723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我心仰望十字寶架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來看救主頭殼、腳</a:t>
            </a:r>
            <a:r>
              <a:rPr lang="zh-TW" altLang="en-US" sz="5400" dirty="0" smtClean="0">
                <a:latin typeface="楷体" panose="02010609060101010101" pitchFamily="49" charset="-122"/>
                <a:ea typeface="楷体" panose="02010609060101010101" pitchFamily="49" charset="-122"/>
              </a:rPr>
              <a:t>手</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流</a:t>
            </a:r>
            <a:r>
              <a:rPr lang="zh-TW" altLang="en-US" sz="5400" dirty="0">
                <a:latin typeface="楷体" panose="02010609060101010101" pitchFamily="49" charset="-122"/>
                <a:ea typeface="楷体" panose="02010609060101010101" pitchFamily="49" charset="-122"/>
              </a:rPr>
              <a:t>出寶</a:t>
            </a:r>
            <a:r>
              <a:rPr lang="zh-TW" altLang="en-US" sz="5400" dirty="0" smtClean="0">
                <a:latin typeface="楷体" panose="02010609060101010101" pitchFamily="49" charset="-122"/>
                <a:ea typeface="楷体" panose="02010609060101010101" pitchFamily="49" charset="-122"/>
              </a:rPr>
              <a:t>血 慈愛 憂愁</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樣疼痛自古未</a:t>
            </a:r>
            <a:r>
              <a:rPr lang="zh-TW" altLang="en-US" sz="5400" dirty="0" smtClean="0">
                <a:latin typeface="楷体" panose="02010609060101010101" pitchFamily="49" charset="-122"/>
                <a:ea typeface="楷体" panose="02010609060101010101" pitchFamily="49" charset="-122"/>
              </a:rPr>
              <a:t>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莿帕變</a:t>
            </a:r>
            <a:r>
              <a:rPr lang="zh-TW" altLang="en-US" sz="5400" dirty="0">
                <a:latin typeface="楷体" panose="02010609060101010101" pitchFamily="49" charset="-122"/>
                <a:ea typeface="楷体" panose="02010609060101010101" pitchFamily="49" charset="-122"/>
              </a:rPr>
              <a:t>成榮耀冕旒</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934109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我心仰望十字寶架</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 </a:t>
            </a:r>
            <a:r>
              <a:rPr lang="zh-TW" altLang="en-US" sz="5400" dirty="0">
                <a:latin typeface="楷体" panose="02010609060101010101" pitchFamily="49" charset="-122"/>
                <a:ea typeface="楷体" panose="02010609060101010101" pitchFamily="49" charset="-122"/>
              </a:rPr>
              <a:t>設使得著寶玉黃</a:t>
            </a:r>
            <a:r>
              <a:rPr lang="zh-TW" altLang="en-US" sz="5400" dirty="0" smtClean="0">
                <a:latin typeface="楷体" panose="02010609060101010101" pitchFamily="49" charset="-122"/>
                <a:ea typeface="楷体" panose="02010609060101010101" pitchFamily="49" charset="-122"/>
              </a:rPr>
              <a:t>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全獻互主</a:t>
            </a:r>
            <a:r>
              <a:rPr lang="zh-TW" altLang="en-US" sz="5400" dirty="0" smtClean="0">
                <a:latin typeface="楷体" panose="02010609060101010101" pitchFamily="49" charset="-122"/>
                <a:ea typeface="楷体" panose="02010609060101010101" pitchFamily="49" charset="-122"/>
              </a:rPr>
              <a:t>也</a:t>
            </a:r>
            <a:r>
              <a:rPr lang="zh-TW" altLang="en-US" sz="5400" dirty="0">
                <a:latin typeface="楷体" panose="02010609060101010101" pitchFamily="49" charset="-122"/>
                <a:ea typeface="楷体" panose="02010609060101010101" pitchFamily="49" charset="-122"/>
              </a:rPr>
              <a:t>袂</a:t>
            </a:r>
            <a:r>
              <a:rPr lang="zh-TW" altLang="en-US" sz="5400" dirty="0" smtClean="0">
                <a:latin typeface="楷体" panose="02010609060101010101" pitchFamily="49" charset="-122"/>
                <a:ea typeface="楷体" panose="02010609060101010101" pitchFamily="49" charset="-122"/>
              </a:rPr>
              <a:t>到盡</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主疼世人</a:t>
            </a:r>
            <a:r>
              <a:rPr lang="zh-TW" altLang="en-US" sz="5400" dirty="0" smtClean="0">
                <a:latin typeface="楷体" panose="02010609060101010101" pitchFamily="49" charset="-122"/>
                <a:ea typeface="楷体" panose="02010609060101010101" pitchFamily="49" charset="-122"/>
              </a:rPr>
              <a:t>長 闊 高 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我欲報</a:t>
            </a:r>
            <a:r>
              <a:rPr lang="zh-TW" altLang="en-US" sz="5400" dirty="0" smtClean="0">
                <a:latin typeface="楷体" panose="02010609060101010101" pitchFamily="49" charset="-122"/>
                <a:ea typeface="楷体" panose="02010609060101010101" pitchFamily="49" charset="-122"/>
              </a:rPr>
              <a:t>答 全</a:t>
            </a:r>
            <a:r>
              <a:rPr lang="zh-TW" altLang="en-US" sz="5400" dirty="0">
                <a:latin typeface="楷体" panose="02010609060101010101" pitchFamily="49" charset="-122"/>
                <a:ea typeface="楷体" panose="02010609060101010101" pitchFamily="49" charset="-122"/>
              </a:rPr>
              <a:t>獻我心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429137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87</TotalTime>
  <Words>683</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我心仰望十字寶架</vt:lpstr>
      <vt:lpstr>我心仰望十字寶架</vt:lpstr>
      <vt:lpstr>我心仰望十字寶架</vt:lpstr>
      <vt:lpstr>我心仰望十字寶架</vt:lpstr>
      <vt:lpstr>我心仰望十字寶架</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19</cp:revision>
  <dcterms:created xsi:type="dcterms:W3CDTF">2015-02-07T13:24:58Z</dcterms:created>
  <dcterms:modified xsi:type="dcterms:W3CDTF">2015-10-19T12:41:22Z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