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6/4/2015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7:06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620307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7:07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475574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7:07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190694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7:08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4398426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7:08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7800687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7:09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7027981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7:09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1229765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zh-TW" altLang="en-US" dirty="0">
                <a:effectLst/>
                <a:latin typeface="楷体" panose="02010609060101010101" pitchFamily="49" charset="-122"/>
                <a:ea typeface="楷体" panose="02010609060101010101" pitchFamily="49" charset="-122"/>
              </a:rPr>
              <a:t>在主面前替你禱告</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344988"/>
            <a:ext cx="7681913" cy="760412"/>
          </a:xfrm>
        </p:spPr>
        <p:txBody>
          <a:bodyPr/>
          <a:lstStyle/>
          <a:p>
            <a:pPr algn="ctr"/>
            <a:r>
              <a:rPr lang="zh-TW" altLang="en-US" sz="5400" dirty="0">
                <a:latin typeface="楷体" panose="02010609060101010101" pitchFamily="49" charset="-122"/>
                <a:ea typeface="楷体" panose="02010609060101010101" pitchFamily="49" charset="-122"/>
              </a:rPr>
              <a:t>詞、曲：劉立薰</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在主面前替你禱告</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828800"/>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1 </a:t>
            </a:r>
            <a:r>
              <a:rPr lang="zh-TW" altLang="en-US" sz="5400" dirty="0">
                <a:latin typeface="楷体" panose="02010609060101010101" pitchFamily="49" charset="-122"/>
                <a:ea typeface="楷体" panose="02010609060101010101" pitchFamily="49" charset="-122"/>
              </a:rPr>
              <a:t>每一日我欲替你來祈禱</a:t>
            </a:r>
          </a:p>
          <a:p>
            <a:pPr marL="0" indent="0" algn="ctr">
              <a:buNone/>
            </a:pPr>
            <a:r>
              <a:rPr lang="zh-TW" altLang="en-US" sz="5400" dirty="0">
                <a:latin typeface="楷体" panose="02010609060101010101" pitchFamily="49" charset="-122"/>
                <a:ea typeface="楷体" panose="02010609060101010101" pitchFamily="49" charset="-122"/>
              </a:rPr>
              <a:t>跪佇主面前熱切替你祈禱</a:t>
            </a:r>
          </a:p>
          <a:p>
            <a:pPr marL="0" indent="0" algn="ctr">
              <a:buNone/>
            </a:pPr>
            <a:r>
              <a:rPr lang="zh-TW" altLang="en-US" sz="5400" dirty="0">
                <a:latin typeface="楷体" panose="02010609060101010101" pitchFamily="49" charset="-122"/>
                <a:ea typeface="楷体" panose="02010609060101010101" pitchFamily="49" charset="-122"/>
              </a:rPr>
              <a:t>懇求主時刻保守看顧你</a:t>
            </a:r>
          </a:p>
          <a:p>
            <a:pPr marL="0" indent="0" algn="ctr">
              <a:buNone/>
            </a:pPr>
            <a:r>
              <a:rPr lang="zh-TW" altLang="en-US" sz="5400" dirty="0">
                <a:latin typeface="楷体" panose="02010609060101010101" pitchFamily="49" charset="-122"/>
                <a:ea typeface="楷体" panose="02010609060101010101" pitchFamily="49" charset="-122"/>
              </a:rPr>
              <a:t>賜你平安信心倚靠祂</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在主面前替你禱告</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8288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在面對苦難我替你祈禱</a:t>
            </a:r>
          </a:p>
          <a:p>
            <a:pPr marL="0" indent="0" algn="ctr">
              <a:buNone/>
            </a:pPr>
            <a:r>
              <a:rPr lang="zh-TW" altLang="en-US" sz="5400" dirty="0">
                <a:latin typeface="楷体" panose="02010609060101010101" pitchFamily="49" charset="-122"/>
                <a:ea typeface="楷体" panose="02010609060101010101" pitchFamily="49" charset="-122"/>
              </a:rPr>
              <a:t>主必擔當所有煩惱痛苦</a:t>
            </a:r>
          </a:p>
          <a:p>
            <a:pPr marL="0" indent="0" algn="ctr">
              <a:buNone/>
            </a:pPr>
            <a:r>
              <a:rPr lang="zh-TW" altLang="en-US" sz="5400" dirty="0">
                <a:latin typeface="楷体" panose="02010609060101010101" pitchFamily="49" charset="-122"/>
                <a:ea typeface="楷体" panose="02010609060101010101" pitchFamily="49" charset="-122"/>
              </a:rPr>
              <a:t>咱莫得驚惶主就在身旁</a:t>
            </a:r>
          </a:p>
          <a:p>
            <a:pPr marL="0" indent="0" algn="ctr">
              <a:buNone/>
            </a:pPr>
            <a:r>
              <a:rPr lang="zh-TW" altLang="en-US" sz="5400" dirty="0">
                <a:latin typeface="楷体" panose="02010609060101010101" pitchFamily="49" charset="-122"/>
                <a:ea typeface="楷体" panose="02010609060101010101" pitchFamily="49" charset="-122"/>
              </a:rPr>
              <a:t>主的確導你經過憂傷山谷</a:t>
            </a:r>
          </a:p>
        </p:txBody>
      </p:sp>
    </p:spTree>
    <p:extLst>
      <p:ext uri="{BB962C8B-B14F-4D97-AF65-F5344CB8AC3E}">
        <p14:creationId xmlns:p14="http://schemas.microsoft.com/office/powerpoint/2010/main" val="427698456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在主面前替你禱告</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590800"/>
            <a:ext cx="8382000" cy="1661993"/>
          </a:xfrm>
        </p:spPr>
        <p:txBody>
          <a:bodyPr/>
          <a:lstStyle/>
          <a:p>
            <a:pPr marL="0" indent="0" algn="ctr">
              <a:buNone/>
            </a:pPr>
            <a:r>
              <a:rPr lang="zh-TW" altLang="en-US" sz="5400" dirty="0">
                <a:latin typeface="楷体" panose="02010609060101010101" pitchFamily="49" charset="-122"/>
                <a:ea typeface="楷体" panose="02010609060101010101" pitchFamily="49" charset="-122"/>
              </a:rPr>
              <a:t>每一日我欲替你來祈禱</a:t>
            </a:r>
          </a:p>
          <a:p>
            <a:pPr marL="0" indent="0" algn="ctr">
              <a:buNone/>
            </a:pPr>
            <a:r>
              <a:rPr lang="zh-TW" altLang="en-US" sz="5400" dirty="0">
                <a:latin typeface="楷体" panose="02010609060101010101" pitchFamily="49" charset="-122"/>
                <a:ea typeface="楷体" panose="02010609060101010101" pitchFamily="49" charset="-122"/>
              </a:rPr>
              <a:t>我佇主面前替你祈禱</a:t>
            </a:r>
          </a:p>
        </p:txBody>
      </p:sp>
    </p:spTree>
    <p:extLst>
      <p:ext uri="{BB962C8B-B14F-4D97-AF65-F5344CB8AC3E}">
        <p14:creationId xmlns:p14="http://schemas.microsoft.com/office/powerpoint/2010/main" val="112052508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在主面前替你禱告</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2 </a:t>
            </a:r>
            <a:r>
              <a:rPr lang="zh-TW" altLang="en-US" sz="5400" dirty="0">
                <a:latin typeface="楷体" panose="02010609060101010101" pitchFamily="49" charset="-122"/>
                <a:ea typeface="楷体" panose="02010609060101010101" pitchFamily="49" charset="-122"/>
              </a:rPr>
              <a:t>每一日我欲替你來祈禱</a:t>
            </a:r>
          </a:p>
          <a:p>
            <a:pPr marL="0" indent="0" algn="ctr">
              <a:buNone/>
            </a:pPr>
            <a:r>
              <a:rPr lang="zh-TW" altLang="en-US" sz="5400" dirty="0">
                <a:latin typeface="楷体" panose="02010609060101010101" pitchFamily="49" charset="-122"/>
                <a:ea typeface="楷体" panose="02010609060101010101" pitchFamily="49" charset="-122"/>
              </a:rPr>
              <a:t>跪佇主面前熱切替你祈禱</a:t>
            </a:r>
          </a:p>
          <a:p>
            <a:pPr marL="0" indent="0" algn="ctr">
              <a:buNone/>
            </a:pPr>
            <a:r>
              <a:rPr lang="zh-TW" altLang="en-US" sz="5400" dirty="0">
                <a:latin typeface="楷体" panose="02010609060101010101" pitchFamily="49" charset="-122"/>
                <a:ea typeface="楷体" panose="02010609060101010101" pitchFamily="49" charset="-122"/>
              </a:rPr>
              <a:t>懇求主時刻保守看顧你</a:t>
            </a:r>
          </a:p>
          <a:p>
            <a:pPr marL="0" indent="0" algn="ctr">
              <a:buNone/>
            </a:pPr>
            <a:r>
              <a:rPr lang="zh-TW" altLang="en-US" sz="5400" dirty="0">
                <a:latin typeface="楷体" panose="02010609060101010101" pitchFamily="49" charset="-122"/>
                <a:ea typeface="楷体" panose="02010609060101010101" pitchFamily="49" charset="-122"/>
              </a:rPr>
              <a:t>賜你平安信心倚靠祂</a:t>
            </a:r>
          </a:p>
        </p:txBody>
      </p:sp>
    </p:spTree>
    <p:extLst>
      <p:ext uri="{BB962C8B-B14F-4D97-AF65-F5344CB8AC3E}">
        <p14:creationId xmlns:p14="http://schemas.microsoft.com/office/powerpoint/2010/main" val="141902443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在主面前替你禱告</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當軟弱灰心我替你祈禱</a:t>
            </a:r>
          </a:p>
          <a:p>
            <a:pPr marL="0" indent="0" algn="ctr">
              <a:buNone/>
            </a:pPr>
            <a:r>
              <a:rPr lang="zh-TW" altLang="en-US" sz="5400" dirty="0">
                <a:latin typeface="楷体" panose="02010609060101010101" pitchFamily="49" charset="-122"/>
                <a:ea typeface="楷体" panose="02010609060101010101" pitchFamily="49" charset="-122"/>
              </a:rPr>
              <a:t>主必賜你氣力贏過試煉</a:t>
            </a:r>
          </a:p>
          <a:p>
            <a:pPr marL="0" indent="0" algn="ctr">
              <a:buNone/>
            </a:pPr>
            <a:r>
              <a:rPr lang="zh-TW" altLang="en-US" sz="5400" dirty="0">
                <a:latin typeface="楷体" panose="02010609060101010101" pitchFamily="49" charset="-122"/>
                <a:ea typeface="楷体" panose="02010609060101010101" pitchFamily="49" charset="-122"/>
              </a:rPr>
              <a:t>用信心靠主就欲看見</a:t>
            </a:r>
          </a:p>
          <a:p>
            <a:pPr marL="0" indent="0" algn="ctr">
              <a:buNone/>
            </a:pPr>
            <a:r>
              <a:rPr lang="zh-TW" altLang="en-US" sz="5400" dirty="0">
                <a:latin typeface="楷体" panose="02010609060101010101" pitchFamily="49" charset="-122"/>
                <a:ea typeface="楷体" panose="02010609060101010101" pitchFamily="49" charset="-122"/>
              </a:rPr>
              <a:t>主差遣千萬天軍圍你身邊</a:t>
            </a:r>
          </a:p>
        </p:txBody>
      </p:sp>
    </p:spTree>
    <p:extLst>
      <p:ext uri="{BB962C8B-B14F-4D97-AF65-F5344CB8AC3E}">
        <p14:creationId xmlns:p14="http://schemas.microsoft.com/office/powerpoint/2010/main" val="4107500394"/>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在主面前替你禱告</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77952" y="2590800"/>
            <a:ext cx="8382000" cy="1661993"/>
          </a:xfrm>
        </p:spPr>
        <p:txBody>
          <a:bodyPr/>
          <a:lstStyle/>
          <a:p>
            <a:pPr marL="0" indent="0" algn="ctr">
              <a:buNone/>
            </a:pPr>
            <a:r>
              <a:rPr lang="zh-TW" altLang="en-US" sz="5400" dirty="0">
                <a:latin typeface="楷体" panose="02010609060101010101" pitchFamily="49" charset="-122"/>
                <a:ea typeface="楷体" panose="02010609060101010101" pitchFamily="49" charset="-122"/>
              </a:rPr>
              <a:t>每一日我欲替你來祈禱</a:t>
            </a:r>
          </a:p>
          <a:p>
            <a:pPr marL="0" indent="0" algn="ctr">
              <a:buNone/>
            </a:pPr>
            <a:r>
              <a:rPr lang="zh-TW" altLang="en-US" sz="5400" dirty="0">
                <a:latin typeface="楷体" panose="02010609060101010101" pitchFamily="49" charset="-122"/>
                <a:ea typeface="楷体" panose="02010609060101010101" pitchFamily="49" charset="-122"/>
              </a:rPr>
              <a:t>我佇主面前替你祈禱</a:t>
            </a:r>
          </a:p>
        </p:txBody>
      </p:sp>
    </p:spTree>
    <p:extLst>
      <p:ext uri="{BB962C8B-B14F-4D97-AF65-F5344CB8AC3E}">
        <p14:creationId xmlns:p14="http://schemas.microsoft.com/office/powerpoint/2010/main" val="332559974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88</TotalTime>
  <Words>978</Words>
  <Application>Microsoft Office PowerPoint</Application>
  <PresentationFormat>On-screen Show (4:3)</PresentationFormat>
  <Paragraphs>56</Paragraphs>
  <Slides>7</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楷体</vt:lpstr>
      <vt:lpstr>Arial</vt:lpstr>
      <vt:lpstr>Calibri</vt:lpstr>
      <vt:lpstr>Courier New</vt:lpstr>
      <vt:lpstr>Trebuchet MS</vt:lpstr>
      <vt:lpstr>Wingdings</vt:lpstr>
      <vt:lpstr>1_Purple Template 1 Trebuchet</vt:lpstr>
      <vt:lpstr>White with Courier font for code slides</vt:lpstr>
      <vt:lpstr>在主面前替你禱告</vt:lpstr>
      <vt:lpstr>在主面前替你禱告</vt:lpstr>
      <vt:lpstr>在主面前替你禱告</vt:lpstr>
      <vt:lpstr>在主面前替你禱告</vt:lpstr>
      <vt:lpstr>在主面前替你禱告</vt:lpstr>
      <vt:lpstr>在主面前替你禱告</vt:lpstr>
      <vt:lpstr>在主面前替你禱告</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17</cp:revision>
  <dcterms:created xsi:type="dcterms:W3CDTF">2015-02-07T13:24:58Z</dcterms:created>
  <dcterms:modified xsi:type="dcterms:W3CDTF">2015-06-04T23:12:46Z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