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2" r:id="rId7"/>
    <p:sldId id="260" r:id="rId8"/>
    <p:sldId id="261"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10/28/2015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10/28/2015 9:58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782601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10/28/2015 9:58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875376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10/28/2015 9:59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387246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10/28/2015 10:00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442125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10/28/2015 9:59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56071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10/28/2015 9:59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617474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10/28/2015 10:09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1399512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895600"/>
            <a:ext cx="7681913" cy="837695"/>
          </a:xfrm>
        </p:spPr>
        <p:txBody>
          <a:bodyPr/>
          <a:lstStyle/>
          <a:p>
            <a:pPr algn="ctr"/>
            <a:r>
              <a:rPr lang="zh-TW" altLang="en-US" dirty="0">
                <a:effectLst/>
                <a:latin typeface="楷体" panose="02010609060101010101" pitchFamily="49" charset="-122"/>
                <a:ea typeface="楷体" panose="02010609060101010101" pitchFamily="49" charset="-122"/>
              </a:rPr>
              <a:t>有人替你祈禱</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有人替你祈禱</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是不是你的祈</a:t>
            </a:r>
            <a:r>
              <a:rPr lang="zh-TW" altLang="en-US" sz="5400" dirty="0" smtClean="0">
                <a:latin typeface="楷体" panose="02010609060101010101" pitchFamily="49" charset="-122"/>
                <a:ea typeface="楷体" panose="02010609060101010101" pitchFamily="49" charset="-122"/>
              </a:rPr>
              <a:t>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漸</a:t>
            </a:r>
            <a:r>
              <a:rPr lang="zh-TW" altLang="en-US" sz="5400" dirty="0">
                <a:latin typeface="楷体" panose="02010609060101010101" pitchFamily="49" charset="-122"/>
                <a:ea typeface="楷体" panose="02010609060101010101" pitchFamily="49" charset="-122"/>
              </a:rPr>
              <a:t>漸氣</a:t>
            </a:r>
            <a:r>
              <a:rPr lang="zh-TW" altLang="en-US" sz="5400" dirty="0" smtClean="0">
                <a:latin typeface="楷体" panose="02010609060101010101" pitchFamily="49" charset="-122"/>
                <a:ea typeface="楷体" panose="02010609060101010101" pitchFamily="49" charset="-122"/>
              </a:rPr>
              <a:t>力欲無</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流眼淚 傷心珠淚</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親</a:t>
            </a:r>
            <a:r>
              <a:rPr lang="zh-TW" altLang="en-US" sz="5400" dirty="0">
                <a:latin typeface="楷体" panose="02010609060101010101" pitchFamily="49" charset="-122"/>
                <a:ea typeface="楷体" panose="02010609060101010101" pitchFamily="49" charset="-122"/>
              </a:rPr>
              <a:t>像雨水</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有人替你祈禱</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主關懷 祂也了解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你</a:t>
            </a:r>
            <a:r>
              <a:rPr lang="zh-TW" altLang="en-US" sz="5400" dirty="0">
                <a:latin typeface="楷体" panose="02010609060101010101" pitchFamily="49" charset="-122"/>
                <a:ea typeface="楷体" panose="02010609060101010101" pitchFamily="49" charset="-122"/>
              </a:rPr>
              <a:t>實在的情形</a:t>
            </a:r>
          </a:p>
          <a:p>
            <a:pPr marL="0" indent="0" algn="ctr">
              <a:buNone/>
            </a:pPr>
            <a:r>
              <a:rPr lang="zh-TW" altLang="en-US" sz="5400" dirty="0">
                <a:latin typeface="楷体" panose="02010609060101010101" pitchFamily="49" charset="-122"/>
                <a:ea typeface="楷体" panose="02010609060101010101" pitchFamily="49" charset="-122"/>
              </a:rPr>
              <a:t>祂會吩</a:t>
            </a:r>
            <a:r>
              <a:rPr lang="zh-TW" altLang="en-US" sz="5400" dirty="0" smtClean="0">
                <a:latin typeface="楷体" panose="02010609060101010101" pitchFamily="49" charset="-122"/>
                <a:ea typeface="楷体" panose="02010609060101010101" pitchFamily="49" charset="-122"/>
              </a:rPr>
              <a:t>咐</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別</a:t>
            </a:r>
            <a:r>
              <a:rPr lang="zh-TW" altLang="en-US" sz="5400" dirty="0">
                <a:latin typeface="楷体" panose="02010609060101010101" pitchFamily="49" charset="-122"/>
                <a:ea typeface="楷体" panose="02010609060101010101" pitchFamily="49" charset="-122"/>
              </a:rPr>
              <a:t>人替你祈禱</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00838319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有人替你祈禱</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63117"/>
            <a:ext cx="8382000" cy="4404283"/>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有人在替你祈</a:t>
            </a:r>
            <a:r>
              <a:rPr lang="zh-TW" altLang="en-US" sz="5400" dirty="0" smtClean="0">
                <a:latin typeface="楷体" panose="02010609060101010101" pitchFamily="49" charset="-122"/>
                <a:ea typeface="楷体" panose="02010609060101010101" pitchFamily="49" charset="-122"/>
              </a:rPr>
              <a:t>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人在替你祈禱</a:t>
            </a:r>
          </a:p>
          <a:p>
            <a:pPr marL="0" indent="0" algn="ctr">
              <a:buNone/>
            </a:pPr>
            <a:r>
              <a:rPr lang="zh-TW" altLang="en-US" sz="5400" dirty="0">
                <a:latin typeface="楷体" panose="02010609060101010101" pitchFamily="49" charset="-122"/>
                <a:ea typeface="楷体" panose="02010609060101010101" pitchFamily="49" charset="-122"/>
              </a:rPr>
              <a:t>有</a:t>
            </a:r>
            <a:r>
              <a:rPr lang="zh-TW" altLang="en-US" sz="5400" dirty="0" smtClean="0">
                <a:latin typeface="楷体" panose="02010609060101010101" pitchFamily="49" charset="-122"/>
                <a:ea typeface="楷体" panose="02010609060101010101" pitchFamily="49" charset="-122"/>
              </a:rPr>
              <a:t>時陣你</a:t>
            </a:r>
            <a:r>
              <a:rPr lang="zh-TW" altLang="en-US" sz="5400" dirty="0">
                <a:latin typeface="楷体" panose="02010609060101010101" pitchFamily="49" charset="-122"/>
                <a:ea typeface="楷体" panose="02010609060101010101" pitchFamily="49" charset="-122"/>
              </a:rPr>
              <a:t>寂寞孤</a:t>
            </a:r>
            <a:r>
              <a:rPr lang="zh-TW" altLang="en-US" sz="5400" dirty="0" smtClean="0">
                <a:latin typeface="楷体" panose="02010609060101010101" pitchFamily="49" charset="-122"/>
                <a:ea typeface="楷体" panose="02010609060101010101" pitchFamily="49" charset="-122"/>
              </a:rPr>
              <a:t>單</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心裡面失志絕望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要記</a:t>
            </a:r>
            <a:r>
              <a:rPr lang="zh-TW" altLang="en-US" sz="5400" dirty="0" smtClean="0">
                <a:latin typeface="楷体" panose="02010609060101010101" pitchFamily="49" charset="-122"/>
                <a:ea typeface="楷体" panose="02010609060101010101" pitchFamily="49" charset="-122"/>
              </a:rPr>
              <a:t>得 有</a:t>
            </a:r>
            <a:r>
              <a:rPr lang="zh-TW" altLang="en-US" sz="5400" dirty="0">
                <a:latin typeface="楷体" panose="02010609060101010101" pitchFamily="49" charset="-122"/>
                <a:ea typeface="楷体" panose="02010609060101010101" pitchFamily="49" charset="-122"/>
              </a:rPr>
              <a:t>人在替你祈禱</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2231708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有人替你祈禱</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是不是你的環</a:t>
            </a:r>
            <a:r>
              <a:rPr lang="zh-TW" altLang="en-US" sz="5400" dirty="0" smtClean="0">
                <a:latin typeface="楷体" panose="02010609060101010101" pitchFamily="49" charset="-122"/>
                <a:ea typeface="楷体" panose="02010609060101010101" pitchFamily="49" charset="-122"/>
              </a:rPr>
              <a:t>境</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充</a:t>
            </a:r>
            <a:r>
              <a:rPr lang="zh-TW" altLang="en-US" sz="5400" dirty="0">
                <a:latin typeface="楷体" panose="02010609060101010101" pitchFamily="49" charset="-122"/>
                <a:ea typeface="楷体" panose="02010609060101010101" pitchFamily="49" charset="-122"/>
              </a:rPr>
              <a:t>滿試煉煩惱</a:t>
            </a:r>
          </a:p>
          <a:p>
            <a:pPr marL="0" indent="0" algn="ctr">
              <a:buNone/>
            </a:pPr>
            <a:r>
              <a:rPr lang="zh-TW" altLang="en-US" sz="5400" dirty="0">
                <a:latin typeface="楷体" panose="02010609060101010101" pitchFamily="49" charset="-122"/>
                <a:ea typeface="楷体" panose="02010609060101010101" pitchFamily="49" charset="-122"/>
              </a:rPr>
              <a:t>親像船出大</a:t>
            </a:r>
            <a:r>
              <a:rPr lang="zh-TW" altLang="en-US" sz="5400" dirty="0" smtClean="0">
                <a:latin typeface="楷体" panose="02010609060101010101" pitchFamily="49" charset="-122"/>
                <a:ea typeface="楷体" panose="02010609060101010101" pitchFamily="49" charset="-122"/>
              </a:rPr>
              <a:t>海</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危</a:t>
            </a:r>
            <a:r>
              <a:rPr lang="zh-TW" altLang="en-US" sz="5400" dirty="0">
                <a:latin typeface="楷体" panose="02010609060101010101" pitchFamily="49" charset="-122"/>
                <a:ea typeface="楷体" panose="02010609060101010101" pitchFamily="49" charset="-122"/>
              </a:rPr>
              <a:t>險</a:t>
            </a:r>
            <a:r>
              <a:rPr lang="zh-TW" altLang="en-US" sz="5400" dirty="0" smtClean="0">
                <a:latin typeface="楷体" panose="02010609060101010101" pitchFamily="49" charset="-122"/>
                <a:ea typeface="楷体" panose="02010609060101010101" pitchFamily="49" charset="-122"/>
              </a:rPr>
              <a:t>失錯</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8765403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有人替你祈禱</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彼時陣 有人替你</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暗中直直祈</a:t>
            </a:r>
            <a:r>
              <a:rPr lang="zh-TW" altLang="en-US" sz="5400" dirty="0">
                <a:latin typeface="楷体" panose="02010609060101010101" pitchFamily="49" charset="-122"/>
                <a:ea typeface="楷体" panose="02010609060101010101" pitchFamily="49" charset="-122"/>
              </a:rPr>
              <a:t>禱</a:t>
            </a:r>
          </a:p>
          <a:p>
            <a:pPr marL="0" indent="0" algn="ctr">
              <a:buNone/>
            </a:pPr>
            <a:r>
              <a:rPr lang="zh-TW" altLang="en-US" sz="5400" dirty="0">
                <a:latin typeface="楷体" panose="02010609060101010101" pitchFamily="49" charset="-122"/>
                <a:ea typeface="楷体" panose="02010609060101010101" pitchFamily="49" charset="-122"/>
              </a:rPr>
              <a:t>你要安</a:t>
            </a:r>
            <a:r>
              <a:rPr lang="zh-TW" altLang="en-US" sz="5400" dirty="0" smtClean="0">
                <a:latin typeface="楷体" panose="02010609060101010101" pitchFamily="49" charset="-122"/>
                <a:ea typeface="楷体" panose="02010609060101010101" pitchFamily="49" charset="-122"/>
              </a:rPr>
              <a:t>靜</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主會賜</a:t>
            </a:r>
            <a:r>
              <a:rPr lang="zh-TW" altLang="en-US" sz="5400" dirty="0">
                <a:latin typeface="楷体" panose="02010609060101010101" pitchFamily="49" charset="-122"/>
                <a:ea typeface="楷体" panose="02010609060101010101" pitchFamily="49" charset="-122"/>
              </a:rPr>
              <a:t>你平安</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94842840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有人替你祈禱</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63117"/>
            <a:ext cx="8382000" cy="4404283"/>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有人在替你祈</a:t>
            </a:r>
            <a:r>
              <a:rPr lang="zh-TW" altLang="en-US" sz="5400" dirty="0" smtClean="0">
                <a:latin typeface="楷体" panose="02010609060101010101" pitchFamily="49" charset="-122"/>
                <a:ea typeface="楷体" panose="02010609060101010101" pitchFamily="49" charset="-122"/>
              </a:rPr>
              <a:t>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人在替你祈禱</a:t>
            </a:r>
          </a:p>
          <a:p>
            <a:pPr marL="0" indent="0" algn="ctr">
              <a:buNone/>
            </a:pPr>
            <a:r>
              <a:rPr lang="zh-TW" altLang="en-US" sz="5400" dirty="0">
                <a:latin typeface="楷体" panose="02010609060101010101" pitchFamily="49" charset="-122"/>
                <a:ea typeface="楷体" panose="02010609060101010101" pitchFamily="49" charset="-122"/>
              </a:rPr>
              <a:t>有</a:t>
            </a:r>
            <a:r>
              <a:rPr lang="zh-TW" altLang="en-US" sz="5400" dirty="0" smtClean="0">
                <a:latin typeface="楷体" panose="02010609060101010101" pitchFamily="49" charset="-122"/>
                <a:ea typeface="楷体" panose="02010609060101010101" pitchFamily="49" charset="-122"/>
              </a:rPr>
              <a:t>時陣你</a:t>
            </a:r>
            <a:r>
              <a:rPr lang="zh-TW" altLang="en-US" sz="5400" dirty="0">
                <a:latin typeface="楷体" panose="02010609060101010101" pitchFamily="49" charset="-122"/>
                <a:ea typeface="楷体" panose="02010609060101010101" pitchFamily="49" charset="-122"/>
              </a:rPr>
              <a:t>寂寞孤</a:t>
            </a:r>
            <a:r>
              <a:rPr lang="zh-TW" altLang="en-US" sz="5400" dirty="0" smtClean="0">
                <a:latin typeface="楷体" panose="02010609060101010101" pitchFamily="49" charset="-122"/>
                <a:ea typeface="楷体" panose="02010609060101010101" pitchFamily="49" charset="-122"/>
              </a:rPr>
              <a:t>單</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心裡面失志絕望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要記</a:t>
            </a:r>
            <a:r>
              <a:rPr lang="zh-TW" altLang="en-US" sz="5400" dirty="0" smtClean="0">
                <a:latin typeface="楷体" panose="02010609060101010101" pitchFamily="49" charset="-122"/>
                <a:ea typeface="楷体" panose="02010609060101010101" pitchFamily="49" charset="-122"/>
              </a:rPr>
              <a:t>得 有</a:t>
            </a:r>
            <a:r>
              <a:rPr lang="zh-TW" altLang="en-US" sz="5400" dirty="0">
                <a:latin typeface="楷体" panose="02010609060101010101" pitchFamily="49" charset="-122"/>
                <a:ea typeface="楷体" panose="02010609060101010101" pitchFamily="49" charset="-122"/>
              </a:rPr>
              <a:t>人在替你祈禱</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6822363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48</TotalTime>
  <Words>927</Words>
  <Application>Microsoft Office PowerPoint</Application>
  <PresentationFormat>On-screen Show (4:3)</PresentationFormat>
  <Paragraphs>61</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有人替你祈禱</vt:lpstr>
      <vt:lpstr>有人替你祈禱</vt:lpstr>
      <vt:lpstr>有人替你祈禱</vt:lpstr>
      <vt:lpstr>有人替你祈禱</vt:lpstr>
      <vt:lpstr>有人替你祈禱</vt:lpstr>
      <vt:lpstr>有人替你祈禱</vt:lpstr>
      <vt:lpstr>有人替你祈禱</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12</cp:revision>
  <dcterms:created xsi:type="dcterms:W3CDTF">2015-02-07T13:24:58Z</dcterms:created>
  <dcterms:modified xsi:type="dcterms:W3CDTF">2015-10-29T02:09:56Z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