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3/28/2015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9:22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3/28/2015 9:29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一步閣一步</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836612"/>
          </a:xfrm>
        </p:spPr>
        <p:txBody>
          <a:bodyPr/>
          <a:lstStyle/>
          <a:p>
            <a:pPr algn="ctr"/>
            <a:r>
              <a:rPr lang="zh-TW" altLang="en-US" sz="5400" dirty="0">
                <a:latin typeface="楷体" panose="02010609060101010101" pitchFamily="49" charset="-122"/>
                <a:ea typeface="楷体" panose="02010609060101010101" pitchFamily="49" charset="-122"/>
              </a:rPr>
              <a:t>詞、曲：伍炯豪</a:t>
            </a:r>
            <a:r>
              <a:rPr lang="en-US" altLang="zh-TW" sz="5400" dirty="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吳良</a:t>
            </a:r>
            <a:r>
              <a:rPr lang="zh-TW" altLang="en-US" sz="5400" dirty="0" smtClean="0">
                <a:latin typeface="楷体" panose="02010609060101010101" pitchFamily="49" charset="-122"/>
                <a:ea typeface="楷体" panose="02010609060101010101" pitchFamily="49" charset="-122"/>
              </a:rPr>
              <a:t>牧</a:t>
            </a:r>
            <a:endParaRPr lang="zh-TW" alt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一步閣一步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咱走上帝國的路</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為著</a:t>
            </a:r>
            <a:r>
              <a:rPr lang="zh-TW" altLang="en-US" sz="5400" dirty="0" smtClean="0">
                <a:latin typeface="楷体" panose="02010609060101010101" pitchFamily="49" charset="-122"/>
                <a:ea typeface="楷体" panose="02010609060101010101" pitchFamily="49" charset="-122"/>
              </a:rPr>
              <a:t>福音宣</a:t>
            </a:r>
            <a:r>
              <a:rPr lang="zh-TW" altLang="en-US" sz="5400" dirty="0">
                <a:latin typeface="楷体" panose="02010609060101010101" pitchFamily="49" charset="-122"/>
                <a:ea typeface="楷体" panose="02010609060101010101" pitchFamily="49" charset="-122"/>
              </a:rPr>
              <a:t>揚的緣故</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一步閣一步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咱走上帝國的路</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無論遇到多大的風雨</a:t>
            </a:r>
          </a:p>
        </p:txBody>
      </p:sp>
    </p:spTree>
    <p:extLst>
      <p:ext uri="{BB962C8B-B14F-4D97-AF65-F5344CB8AC3E}">
        <p14:creationId xmlns:p14="http://schemas.microsoft.com/office/powerpoint/2010/main" val="176221926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12347"/>
            <a:ext cx="8382000" cy="3397853"/>
          </a:xfrm>
        </p:spPr>
        <p:txBody>
          <a:bodyPr/>
          <a:lstStyle/>
          <a:p>
            <a:pPr marL="0" indent="0" algn="ctr">
              <a:lnSpc>
                <a:spcPct val="100000"/>
              </a:lnSpc>
              <a:buNone/>
            </a:pPr>
            <a:r>
              <a:rPr lang="zh-TW" altLang="en-US" sz="4800" dirty="0">
                <a:latin typeface="楷体" panose="02010609060101010101" pitchFamily="49" charset="-122"/>
                <a:ea typeface="楷体" panose="02010609060101010101" pitchFamily="49" charset="-122"/>
              </a:rPr>
              <a:t>舉起苦難十架勇敢向前行</a:t>
            </a:r>
          </a:p>
          <a:p>
            <a:pPr marL="0" indent="0" algn="ctr">
              <a:lnSpc>
                <a:spcPct val="100000"/>
              </a:lnSpc>
              <a:buNone/>
            </a:pPr>
            <a:r>
              <a:rPr lang="zh-TW" altLang="en-US" sz="4800" dirty="0">
                <a:latin typeface="楷体" panose="02010609060101010101" pitchFamily="49" charset="-122"/>
                <a:ea typeface="楷体" panose="02010609060101010101" pitchFamily="49" charset="-122"/>
              </a:rPr>
              <a:t>因為主耶穌的確與咱相同行</a:t>
            </a:r>
          </a:p>
          <a:p>
            <a:pPr marL="0" indent="0" algn="ctr">
              <a:lnSpc>
                <a:spcPct val="100000"/>
              </a:lnSpc>
              <a:buNone/>
            </a:pPr>
            <a:r>
              <a:rPr lang="zh-TW" altLang="en-US" sz="4800" dirty="0">
                <a:latin typeface="楷体" panose="02010609060101010101" pitchFamily="49" charset="-122"/>
                <a:ea typeface="楷体" panose="02010609060101010101" pitchFamily="49" charset="-122"/>
              </a:rPr>
              <a:t>榮耀的宴席已經備辦</a:t>
            </a:r>
            <a:r>
              <a:rPr lang="zh-TW" altLang="en-US" sz="4800" dirty="0" smtClean="0">
                <a:latin typeface="楷体" panose="02010609060101010101" pitchFamily="49" charset="-122"/>
                <a:ea typeface="楷体" panose="02010609060101010101" pitchFamily="49" charset="-122"/>
              </a:rPr>
              <a:t>好佇</a:t>
            </a:r>
            <a:r>
              <a:rPr lang="zh-TW" altLang="en-US" sz="4800" dirty="0">
                <a:latin typeface="楷体" panose="02010609060101010101" pitchFamily="49" charset="-122"/>
                <a:ea typeface="楷体" panose="02010609060101010101" pitchFamily="49" charset="-122"/>
              </a:rPr>
              <a:t>那</a:t>
            </a:r>
          </a:p>
          <a:p>
            <a:pPr marL="0" indent="0" algn="ctr">
              <a:lnSpc>
                <a:spcPct val="100000"/>
              </a:lnSpc>
              <a:buNone/>
            </a:pPr>
            <a:r>
              <a:rPr lang="zh-TW" altLang="en-US" sz="4800" dirty="0">
                <a:latin typeface="楷体" panose="02010609060101010101" pitchFamily="49" charset="-122"/>
                <a:ea typeface="楷体" panose="02010609060101010101" pitchFamily="49" charset="-122"/>
              </a:rPr>
              <a:t>只要咱注神向上帝國來行</a:t>
            </a:r>
          </a:p>
        </p:txBody>
      </p:sp>
    </p:spTree>
    <p:extLst>
      <p:ext uri="{BB962C8B-B14F-4D97-AF65-F5344CB8AC3E}">
        <p14:creationId xmlns:p14="http://schemas.microsoft.com/office/powerpoint/2010/main" val="216949299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一步閣一步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齊夥行頭前的路</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為著家園鄉土的緣故</a:t>
            </a:r>
          </a:p>
        </p:txBody>
      </p:sp>
    </p:spTree>
    <p:extLst>
      <p:ext uri="{BB962C8B-B14F-4D97-AF65-F5344CB8AC3E}">
        <p14:creationId xmlns:p14="http://schemas.microsoft.com/office/powerpoint/2010/main" val="419697048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2825389"/>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一步閣一步</a:t>
            </a:r>
          </a:p>
          <a:p>
            <a:pPr marL="0" indent="0" algn="ctr">
              <a:lnSpc>
                <a:spcPct val="100000"/>
              </a:lnSpc>
              <a:buNone/>
            </a:pPr>
            <a:r>
              <a:rPr lang="zh-TW" altLang="en-US" sz="5400" dirty="0">
                <a:latin typeface="楷体" panose="02010609060101010101" pitchFamily="49" charset="-122"/>
                <a:ea typeface="楷体" panose="02010609060101010101" pitchFamily="49" charset="-122"/>
              </a:rPr>
              <a:t>齊夥行頭前的路</a:t>
            </a:r>
          </a:p>
          <a:p>
            <a:pPr marL="0" indent="0" algn="ctr">
              <a:lnSpc>
                <a:spcPct val="100000"/>
              </a:lnSpc>
              <a:buNone/>
            </a:pPr>
            <a:r>
              <a:rPr lang="zh-TW" altLang="en-US" sz="5400" dirty="0">
                <a:latin typeface="楷体" panose="02010609060101010101" pitchFamily="49" charset="-122"/>
                <a:ea typeface="楷体" panose="02010609060101010101" pitchFamily="49" charset="-122"/>
              </a:rPr>
              <a:t>無論遇到多大的風雨</a:t>
            </a:r>
          </a:p>
        </p:txBody>
      </p:sp>
    </p:spTree>
    <p:extLst>
      <p:ext uri="{BB962C8B-B14F-4D97-AF65-F5344CB8AC3E}">
        <p14:creationId xmlns:p14="http://schemas.microsoft.com/office/powerpoint/2010/main" val="62502420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一步閣一步</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12347"/>
            <a:ext cx="8382000" cy="3397853"/>
          </a:xfrm>
        </p:spPr>
        <p:txBody>
          <a:bodyPr/>
          <a:lstStyle/>
          <a:p>
            <a:pPr marL="0" indent="0" algn="ctr">
              <a:lnSpc>
                <a:spcPct val="100000"/>
              </a:lnSpc>
              <a:buNone/>
            </a:pPr>
            <a:r>
              <a:rPr lang="zh-TW" altLang="en-US" sz="4800" dirty="0">
                <a:latin typeface="楷体" panose="02010609060101010101" pitchFamily="49" charset="-122"/>
                <a:ea typeface="楷体" panose="02010609060101010101" pitchFamily="49" charset="-122"/>
              </a:rPr>
              <a:t>舉起苦難十架勇敢向前行</a:t>
            </a:r>
          </a:p>
          <a:p>
            <a:pPr marL="0" indent="0" algn="ctr">
              <a:lnSpc>
                <a:spcPct val="100000"/>
              </a:lnSpc>
              <a:buNone/>
            </a:pPr>
            <a:r>
              <a:rPr lang="zh-TW" altLang="en-US" sz="4800" dirty="0">
                <a:latin typeface="楷体" panose="02010609060101010101" pitchFamily="49" charset="-122"/>
                <a:ea typeface="楷体" panose="02010609060101010101" pitchFamily="49" charset="-122"/>
              </a:rPr>
              <a:t>帶著信心盼望有主咱就免驚</a:t>
            </a:r>
          </a:p>
          <a:p>
            <a:pPr marL="0" indent="0" algn="ctr">
              <a:lnSpc>
                <a:spcPct val="100000"/>
              </a:lnSpc>
              <a:buNone/>
            </a:pPr>
            <a:r>
              <a:rPr lang="zh-TW" altLang="en-US" sz="4800" dirty="0">
                <a:latin typeface="楷体" panose="02010609060101010101" pitchFamily="49" charset="-122"/>
                <a:ea typeface="楷体" panose="02010609060101010101" pitchFamily="49" charset="-122"/>
              </a:rPr>
              <a:t>榮耀的前途有祂為</a:t>
            </a:r>
            <a:r>
              <a:rPr lang="zh-TW" altLang="en-US" sz="4800" dirty="0" smtClean="0">
                <a:latin typeface="楷体" panose="02010609060101010101" pitchFamily="49" charset="-122"/>
                <a:ea typeface="楷体" panose="02010609060101010101" pitchFamily="49" charset="-122"/>
              </a:rPr>
              <a:t>咱在開</a:t>
            </a:r>
            <a:r>
              <a:rPr lang="zh-TW" altLang="en-US" sz="4800" dirty="0">
                <a:latin typeface="楷体" panose="02010609060101010101" pitchFamily="49" charset="-122"/>
                <a:ea typeface="楷体" panose="02010609060101010101" pitchFamily="49" charset="-122"/>
              </a:rPr>
              <a:t>路</a:t>
            </a:r>
          </a:p>
          <a:p>
            <a:pPr marL="0" indent="0" algn="ctr">
              <a:lnSpc>
                <a:spcPct val="100000"/>
              </a:lnSpc>
              <a:buNone/>
            </a:pPr>
            <a:r>
              <a:rPr lang="zh-TW" altLang="en-US" sz="4800" dirty="0">
                <a:latin typeface="楷体" panose="02010609060101010101" pitchFamily="49" charset="-122"/>
                <a:ea typeface="楷体" panose="02010609060101010101" pitchFamily="49" charset="-122"/>
              </a:rPr>
              <a:t>只要一步閣一步隨主的腳步</a:t>
            </a:r>
          </a:p>
        </p:txBody>
      </p:sp>
    </p:spTree>
    <p:extLst>
      <p:ext uri="{BB962C8B-B14F-4D97-AF65-F5344CB8AC3E}">
        <p14:creationId xmlns:p14="http://schemas.microsoft.com/office/powerpoint/2010/main" val="152525140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92</TotalTime>
  <Words>939</Words>
  <Application>Microsoft Office PowerPoint</Application>
  <PresentationFormat>On-screen Show (4:3)</PresentationFormat>
  <Paragraphs>56</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一步閣一步</vt:lpstr>
      <vt:lpstr>一步閣一步</vt:lpstr>
      <vt:lpstr>一步閣一步</vt:lpstr>
      <vt:lpstr>一步閣一步</vt:lpstr>
      <vt:lpstr>一步閣一步</vt:lpstr>
      <vt:lpstr>一步閣一步</vt:lpstr>
      <vt:lpstr>一步閣一步</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19</cp:revision>
  <dcterms:created xsi:type="dcterms:W3CDTF">2015-02-07T13:24:58Z</dcterms:created>
  <dcterms:modified xsi:type="dcterms:W3CDTF">2015-03-28T13:30:31Z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