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7/23/2015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254098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2132742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520611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1152288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7/23/2015 7:07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368587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819400"/>
            <a:ext cx="7681913" cy="990095"/>
          </a:xfrm>
        </p:spPr>
        <p:txBody>
          <a:bodyPr/>
          <a:lstStyle/>
          <a:p>
            <a:pPr algn="ctr"/>
            <a:r>
              <a:rPr lang="zh-TW" altLang="en-US" dirty="0" smtClean="0">
                <a:latin typeface="楷体" panose="02010609060101010101" pitchFamily="49" charset="-122"/>
                <a:ea typeface="楷体" panose="02010609060101010101" pitchFamily="49" charset="-122"/>
              </a:rPr>
              <a:t>全心全意</a:t>
            </a:r>
            <a:endParaRPr lang="zh-TW" altLang="en-US" dirty="0">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全心全意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2438"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我欲全心全意感謝</a:t>
            </a:r>
            <a:r>
              <a:rPr lang="zh-TW" altLang="en-US" sz="5400" dirty="0" smtClean="0">
                <a:latin typeface="楷体" panose="02010609060101010101" pitchFamily="49" charset="-122"/>
                <a:ea typeface="楷体" panose="02010609060101010101" pitchFamily="49" charset="-122"/>
              </a:rPr>
              <a:t>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感謝祂的恩典與賞</a:t>
            </a:r>
            <a:r>
              <a:rPr lang="zh-TW" altLang="en-US" sz="5400" dirty="0" smtClean="0">
                <a:latin typeface="楷体" panose="02010609060101010101" pitchFamily="49" charset="-122"/>
                <a:ea typeface="楷体" panose="02010609060101010101" pitchFamily="49" charset="-122"/>
              </a:rPr>
              <a:t>賜</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佇我人生道路與我作</a:t>
            </a:r>
            <a:r>
              <a:rPr lang="zh-TW" altLang="en-US" sz="5400" dirty="0" smtClean="0">
                <a:latin typeface="楷体" panose="02010609060101010101" pitchFamily="49" charset="-122"/>
                <a:ea typeface="楷体" panose="02010609060101010101" pitchFamily="49" charset="-122"/>
              </a:rPr>
              <a:t>伴</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雖有危險我永㬟孤單</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5021605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全心全意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2438"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我欲全心全意讚美</a:t>
            </a:r>
            <a:r>
              <a:rPr lang="zh-TW" altLang="en-US" sz="5400" dirty="0" smtClean="0">
                <a:latin typeface="楷体" panose="02010609060101010101" pitchFamily="49" charset="-122"/>
                <a:ea typeface="楷体" panose="02010609060101010101" pitchFamily="49" charset="-122"/>
              </a:rPr>
              <a:t>主</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讚美衪的痛疼與拯</a:t>
            </a:r>
            <a:r>
              <a:rPr lang="zh-TW" altLang="en-US" sz="5400" dirty="0" smtClean="0">
                <a:latin typeface="楷体" panose="02010609060101010101" pitchFamily="49" charset="-122"/>
                <a:ea typeface="楷体" panose="02010609060101010101" pitchFamily="49" charset="-122"/>
              </a:rPr>
              <a:t>救</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導我經過曠野死蔭山</a:t>
            </a:r>
            <a:r>
              <a:rPr lang="zh-TW" altLang="en-US" sz="5400" dirty="0" smtClean="0">
                <a:latin typeface="楷体" panose="02010609060101010101" pitchFamily="49" charset="-122"/>
                <a:ea typeface="楷体" panose="02010609060101010101" pitchFamily="49" charset="-122"/>
              </a:rPr>
              <a:t>谷</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賜我一生平安喜樂</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472092397"/>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全心全意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2438" y="1905000"/>
            <a:ext cx="8382000" cy="3490186"/>
          </a:xfrm>
        </p:spPr>
        <p:txBody>
          <a:bodyPr/>
          <a:lstStyle/>
          <a:p>
            <a:pPr marL="0" indent="0" algn="ctr">
              <a:buNone/>
            </a:pPr>
            <a:r>
              <a:rPr lang="zh-TW" altLang="en-US" sz="5400" dirty="0" smtClean="0">
                <a:latin typeface="楷体" panose="02010609060101010101" pitchFamily="49" charset="-122"/>
                <a:ea typeface="楷体" panose="02010609060101010101" pitchFamily="49" charset="-122"/>
              </a:rPr>
              <a:t>哦 哈</a:t>
            </a:r>
            <a:r>
              <a:rPr lang="zh-TW" altLang="en-US" sz="5400" dirty="0">
                <a:latin typeface="楷体" panose="02010609060101010101" pitchFamily="49" charset="-122"/>
                <a:ea typeface="楷体" panose="02010609060101010101" pitchFamily="49" charset="-122"/>
              </a:rPr>
              <a:t>利路亞 哈利路</a:t>
            </a:r>
            <a:r>
              <a:rPr lang="zh-TW" altLang="en-US" sz="5400" dirty="0" smtClean="0">
                <a:latin typeface="楷体" panose="02010609060101010101" pitchFamily="49" charset="-122"/>
                <a:ea typeface="楷体" panose="02010609060101010101" pitchFamily="49" charset="-122"/>
              </a:rPr>
              <a:t>亞</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全心全意 奉獻我</a:t>
            </a:r>
            <a:r>
              <a:rPr lang="zh-TW" altLang="en-US" sz="5400" dirty="0" smtClean="0">
                <a:latin typeface="楷体" panose="02010609060101010101" pitchFamily="49" charset="-122"/>
                <a:ea typeface="楷体" panose="02010609060101010101" pitchFamily="49" charset="-122"/>
              </a:rPr>
              <a:t>心</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哈利路亞 哈利路亞</a:t>
            </a:r>
          </a:p>
          <a:p>
            <a:pPr marL="0" indent="0" algn="ctr">
              <a:buNone/>
            </a:pPr>
            <a:r>
              <a:rPr lang="zh-TW" altLang="en-US" sz="5400" dirty="0">
                <a:latin typeface="楷体" panose="02010609060101010101" pitchFamily="49" charset="-122"/>
                <a:ea typeface="楷体" panose="02010609060101010101" pitchFamily="49" charset="-122"/>
              </a:rPr>
              <a:t>救主的聲 我靜靜聽</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28990985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latin typeface="楷体" panose="02010609060101010101" pitchFamily="49" charset="-122"/>
                <a:ea typeface="楷体" panose="02010609060101010101" pitchFamily="49" charset="-122"/>
              </a:rPr>
              <a:t>全心全意</a:t>
            </a:r>
            <a:endParaRPr lang="zh-TW" altLang="en-US" sz="5400" dirty="0">
              <a:latin typeface="楷体" panose="02010609060101010101" pitchFamily="49" charset="-122"/>
              <a:ea typeface="楷体" panose="02010609060101010101" pitchFamily="49" charset="-122"/>
            </a:endParaRPr>
          </a:p>
        </p:txBody>
      </p:sp>
      <p:sp>
        <p:nvSpPr>
          <p:cNvPr id="3" name="Text Placeholder 2"/>
          <p:cNvSpPr>
            <a:spLocks noGrp="1"/>
          </p:cNvSpPr>
          <p:nvPr>
            <p:ph type="body" sz="quarter" idx="10"/>
          </p:nvPr>
        </p:nvSpPr>
        <p:spPr>
          <a:xfrm>
            <a:off x="381000" y="2743200"/>
            <a:ext cx="8382000" cy="1661993"/>
          </a:xfrm>
        </p:spPr>
        <p:txBody>
          <a:bodyPr/>
          <a:lstStyle/>
          <a:p>
            <a:pPr marL="0" indent="0" algn="ctr">
              <a:buNone/>
            </a:pPr>
            <a:r>
              <a:rPr lang="zh-TW" altLang="en-US" sz="5400" dirty="0">
                <a:latin typeface="楷体" panose="02010609060101010101" pitchFamily="49" charset="-122"/>
                <a:ea typeface="楷体" panose="02010609060101010101" pitchFamily="49" charset="-122"/>
              </a:rPr>
              <a:t>我欲全心全</a:t>
            </a:r>
            <a:r>
              <a:rPr lang="zh-TW" altLang="en-US" sz="5400" dirty="0" smtClean="0">
                <a:latin typeface="楷体" panose="02010609060101010101" pitchFamily="49" charset="-122"/>
                <a:ea typeface="楷体" panose="02010609060101010101" pitchFamily="49" charset="-122"/>
              </a:rPr>
              <a:t>意</a:t>
            </a:r>
            <a:r>
              <a:rPr lang="zh-TW" altLang="en-US" sz="5400" dirty="0">
                <a:latin typeface="楷体" panose="02010609060101010101" pitchFamily="49" charset="-122"/>
                <a:ea typeface="楷体" panose="02010609060101010101" pitchFamily="49" charset="-122"/>
              </a:rPr>
              <a:t> </a:t>
            </a:r>
            <a:r>
              <a:rPr lang="zh-TW" altLang="en-US" sz="5400" dirty="0" smtClean="0">
                <a:latin typeface="楷体" panose="02010609060101010101" pitchFamily="49" charset="-122"/>
                <a:ea typeface="楷体" panose="02010609060101010101" pitchFamily="49" charset="-122"/>
              </a:rPr>
              <a:t>讚</a:t>
            </a:r>
            <a:r>
              <a:rPr lang="zh-TW" altLang="en-US" sz="5400" dirty="0">
                <a:latin typeface="楷体" panose="02010609060101010101" pitchFamily="49" charset="-122"/>
                <a:ea typeface="楷体" panose="02010609060101010101" pitchFamily="49" charset="-122"/>
              </a:rPr>
              <a:t>美耶</a:t>
            </a:r>
            <a:r>
              <a:rPr lang="zh-TW" altLang="en-US" sz="5400" dirty="0" smtClean="0">
                <a:latin typeface="楷体" panose="02010609060101010101" pitchFamily="49" charset="-122"/>
                <a:ea typeface="楷体" panose="02010609060101010101" pitchFamily="49" charset="-122"/>
              </a:rPr>
              <a:t>穌</a:t>
            </a:r>
            <a:endParaRPr lang="zh-TW" altLang="en-US" sz="5400" dirty="0">
              <a:latin typeface="楷体" panose="02010609060101010101" pitchFamily="49" charset="-122"/>
              <a:ea typeface="楷体" panose="02010609060101010101" pitchFamily="49" charset="-122"/>
            </a:endParaRPr>
          </a:p>
          <a:p>
            <a:pPr marL="0" indent="0" algn="ctr">
              <a:buNone/>
            </a:pPr>
            <a:r>
              <a:rPr lang="zh-TW" altLang="en-US" sz="5400" dirty="0">
                <a:latin typeface="楷体" panose="02010609060101010101" pitchFamily="49" charset="-122"/>
                <a:ea typeface="楷体" panose="02010609060101010101" pitchFamily="49" charset="-122"/>
              </a:rPr>
              <a:t>讚美衪的痛疼永無息</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32248307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292</TotalTime>
  <Words>655</Words>
  <Application>Microsoft Office PowerPoint</Application>
  <PresentationFormat>On-screen Show (4:3)</PresentationFormat>
  <Paragraphs>39</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全心全意</vt:lpstr>
      <vt:lpstr>全心全意</vt:lpstr>
      <vt:lpstr>全心全意</vt:lpstr>
      <vt:lpstr>全心全意</vt:lpstr>
      <vt:lpstr>全心全意</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Chen, Yuanching</cp:lastModifiedBy>
  <cp:revision>39</cp:revision>
  <dcterms:created xsi:type="dcterms:W3CDTF">2015-02-07T13:24:58Z</dcterms:created>
  <dcterms:modified xsi:type="dcterms:W3CDTF">2015-07-23T23:09:04Z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