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67" r:id="rId5"/>
    <p:sldId id="269" r:id="rId6"/>
    <p:sldId id="27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643"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9/25/2015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xmlns=""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9/25/2015 12:08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xmlns=""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9/25/2015 12:04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xmlns="" val="4287981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9/25/2015 12:06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xmlns="" val="4287981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9/25/2015 12:07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xmlns="" val="4287981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905000"/>
            <a:ext cx="7681913" cy="3505200"/>
          </a:xfrm>
        </p:spPr>
        <p:txBody>
          <a:bodyPr/>
          <a:lstStyle/>
          <a:p>
            <a:pPr algn="ctr"/>
            <a:r>
              <a:rPr lang="zh-TW" altLang="en-US" sz="4800" b="1" dirty="0" smtClean="0">
                <a:solidFill>
                  <a:srgbClr val="FFFF00"/>
                </a:solidFill>
                <a:effectLst/>
                <a:latin typeface="楷体" panose="02010609060101010101" pitchFamily="49" charset="-122"/>
                <a:ea typeface="楷体" panose="02010609060101010101" pitchFamily="49" charset="-122"/>
              </a:rPr>
              <a:t>使徒信經</a:t>
            </a:r>
            <a:endParaRPr lang="zh-TW" altLang="en-US" sz="4800" dirty="0">
              <a:effectLst/>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pPr algn="ctr"/>
            <a:r>
              <a:rPr lang="zh-TW" altLang="en-US" b="1" dirty="0" smtClean="0">
                <a:solidFill>
                  <a:srgbClr val="FFFF00"/>
                </a:solidFill>
                <a:effectLst/>
                <a:latin typeface="楷体" panose="02010609060101010101" pitchFamily="49" charset="-122"/>
                <a:ea typeface="楷体" panose="02010609060101010101" pitchFamily="49" charset="-122"/>
              </a:rPr>
              <a:t>使徒信經</a:t>
            </a:r>
            <a:endParaRPr lang="zh-TW" altLang="en-US" b="1" dirty="0">
              <a:solidFill>
                <a:srgbClr val="FFFF00"/>
              </a:solidFill>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990600"/>
            <a:ext cx="8382000" cy="5010602"/>
          </a:xfrm>
        </p:spPr>
        <p:txBody>
          <a:bodyPr/>
          <a:lstStyle/>
          <a:p>
            <a:pPr>
              <a:buNone/>
            </a:pPr>
            <a:r>
              <a:rPr lang="en-US" altLang="zh-TW" sz="4400" dirty="0">
                <a:solidFill>
                  <a:srgbClr val="FFFF00"/>
                </a:solidFill>
                <a:latin typeface="標楷體" pitchFamily="65" charset="-120"/>
                <a:ea typeface="標楷體" pitchFamily="65" charset="-120"/>
              </a:rPr>
              <a:t>(</a:t>
            </a:r>
            <a:r>
              <a:rPr lang="zh-TW" altLang="en-US" sz="4400" dirty="0">
                <a:solidFill>
                  <a:srgbClr val="FFFF00"/>
                </a:solidFill>
                <a:latin typeface="標楷體" pitchFamily="65" charset="-120"/>
                <a:ea typeface="標楷體" pitchFamily="65" charset="-120"/>
              </a:rPr>
              <a:t>台</a:t>
            </a:r>
            <a:r>
              <a:rPr lang="en-US" altLang="zh-TW" sz="4400" dirty="0" smtClean="0">
                <a:solidFill>
                  <a:srgbClr val="FFFF00"/>
                </a:solidFill>
                <a:latin typeface="標楷體" pitchFamily="65" charset="-120"/>
                <a:ea typeface="標楷體" pitchFamily="65" charset="-120"/>
              </a:rPr>
              <a:t>)</a:t>
            </a:r>
            <a:r>
              <a:rPr lang="zh-TW" altLang="en-US" sz="4400" b="1" dirty="0" smtClean="0">
                <a:solidFill>
                  <a:srgbClr val="FFFF00"/>
                </a:solidFill>
                <a:latin typeface="標楷體" pitchFamily="65" charset="-120"/>
                <a:ea typeface="標楷體" pitchFamily="65" charset="-120"/>
              </a:rPr>
              <a:t>我信上帝，全能的父</a:t>
            </a:r>
            <a:r>
              <a:rPr lang="zh-TW" altLang="en-US" sz="4400" b="1" dirty="0" smtClean="0">
                <a:solidFill>
                  <a:srgbClr val="FFFF00"/>
                </a:solidFill>
                <a:latin typeface="標楷體" pitchFamily="65" charset="-120"/>
                <a:ea typeface="標楷體" pitchFamily="65" charset="-120"/>
              </a:rPr>
              <a:t>，</a:t>
            </a:r>
            <a:endParaRPr lang="en-US" altLang="zh-TW" sz="4400" b="1" dirty="0" smtClean="0">
              <a:solidFill>
                <a:srgbClr val="FFFF00"/>
              </a:solidFill>
              <a:latin typeface="標楷體" pitchFamily="65" charset="-120"/>
              <a:ea typeface="標楷體" pitchFamily="65" charset="-120"/>
            </a:endParaRPr>
          </a:p>
          <a:p>
            <a:pPr>
              <a:buNone/>
            </a:pPr>
            <a:r>
              <a:rPr lang="zh-TW" altLang="en-US" sz="4400" b="1" dirty="0" smtClean="0">
                <a:solidFill>
                  <a:srgbClr val="FFFF00"/>
                </a:solidFill>
                <a:latin typeface="標楷體" pitchFamily="65" charset="-120"/>
                <a:ea typeface="標楷體" pitchFamily="65" charset="-120"/>
              </a:rPr>
              <a:t>    創</a:t>
            </a:r>
            <a:r>
              <a:rPr lang="zh-TW" altLang="en-US" sz="4400" b="1" dirty="0" smtClean="0">
                <a:solidFill>
                  <a:srgbClr val="FFFF00"/>
                </a:solidFill>
                <a:latin typeface="標楷體" pitchFamily="65" charset="-120"/>
                <a:ea typeface="標楷體" pitchFamily="65" charset="-120"/>
              </a:rPr>
              <a:t>造天地的主宰。</a:t>
            </a:r>
            <a:endParaRPr lang="en-US" sz="4400" b="1" dirty="0" smtClean="0">
              <a:solidFill>
                <a:srgbClr val="FFFF00"/>
              </a:solidFill>
              <a:latin typeface="標楷體" pitchFamily="65" charset="-120"/>
              <a:ea typeface="標楷體" pitchFamily="65" charset="-120"/>
            </a:endParaRPr>
          </a:p>
          <a:p>
            <a:pPr>
              <a:buNone/>
            </a:pPr>
            <a:r>
              <a:rPr lang="zh-TW" altLang="en-US" sz="4400" b="1" dirty="0" smtClean="0">
                <a:solidFill>
                  <a:srgbClr val="FFFF00"/>
                </a:solidFill>
                <a:latin typeface="標楷體" pitchFamily="65" charset="-120"/>
                <a:ea typeface="標楷體" pitchFamily="65" charset="-120"/>
              </a:rPr>
              <a:t>    我</a:t>
            </a:r>
            <a:r>
              <a:rPr lang="zh-TW" altLang="en-US" sz="4400" b="1" dirty="0" smtClean="0">
                <a:solidFill>
                  <a:srgbClr val="FFFF00"/>
                </a:solidFill>
                <a:latin typeface="標楷體" pitchFamily="65" charset="-120"/>
                <a:ea typeface="標楷體" pitchFamily="65" charset="-120"/>
              </a:rPr>
              <a:t>信耶穌基督</a:t>
            </a:r>
            <a:r>
              <a:rPr lang="zh-TW" altLang="en-US" sz="4400" b="1" dirty="0" smtClean="0">
                <a:solidFill>
                  <a:srgbClr val="FFFF00"/>
                </a:solidFill>
                <a:latin typeface="標楷體" pitchFamily="65" charset="-120"/>
                <a:ea typeface="標楷體" pitchFamily="65" charset="-120"/>
              </a:rPr>
              <a:t>，</a:t>
            </a:r>
            <a:endParaRPr lang="en-US" altLang="zh-TW" sz="4400" b="1" dirty="0" smtClean="0">
              <a:solidFill>
                <a:srgbClr val="FFFF00"/>
              </a:solidFill>
              <a:latin typeface="標楷體" pitchFamily="65" charset="-120"/>
              <a:ea typeface="標楷體" pitchFamily="65" charset="-120"/>
            </a:endParaRPr>
          </a:p>
          <a:p>
            <a:pPr>
              <a:buNone/>
            </a:pPr>
            <a:r>
              <a:rPr lang="zh-TW" altLang="en-US" sz="4400" b="1" dirty="0" smtClean="0">
                <a:solidFill>
                  <a:srgbClr val="FFFF00"/>
                </a:solidFill>
                <a:latin typeface="標楷體" pitchFamily="65" charset="-120"/>
                <a:ea typeface="標楷體" pitchFamily="65" charset="-120"/>
              </a:rPr>
              <a:t> </a:t>
            </a:r>
            <a:r>
              <a:rPr lang="zh-TW" altLang="en-US" sz="4400" b="1" dirty="0" smtClean="0">
                <a:solidFill>
                  <a:srgbClr val="FFFF00"/>
                </a:solidFill>
                <a:latin typeface="標楷體" pitchFamily="65" charset="-120"/>
                <a:ea typeface="標楷體" pitchFamily="65" charset="-120"/>
              </a:rPr>
              <a:t>   上</a:t>
            </a:r>
            <a:r>
              <a:rPr lang="zh-TW" altLang="en-US" sz="4400" b="1" dirty="0" smtClean="0">
                <a:solidFill>
                  <a:srgbClr val="FFFF00"/>
                </a:solidFill>
                <a:latin typeface="標楷體" pitchFamily="65" charset="-120"/>
                <a:ea typeface="標楷體" pitchFamily="65" charset="-120"/>
              </a:rPr>
              <a:t>帝的獨生子，咱的主。</a:t>
            </a:r>
            <a:endParaRPr lang="en-US" sz="4400" b="1" dirty="0" smtClean="0">
              <a:solidFill>
                <a:srgbClr val="FFFF00"/>
              </a:solidFill>
              <a:latin typeface="標楷體" pitchFamily="65" charset="-120"/>
              <a:ea typeface="標楷體" pitchFamily="65" charset="-120"/>
            </a:endParaRPr>
          </a:p>
          <a:p>
            <a:pPr>
              <a:buNone/>
            </a:pPr>
            <a:r>
              <a:rPr lang="zh-TW" altLang="en-US" sz="4400" b="1" dirty="0" smtClean="0">
                <a:solidFill>
                  <a:srgbClr val="FFFF00"/>
                </a:solidFill>
                <a:latin typeface="標楷體" pitchFamily="65" charset="-120"/>
                <a:ea typeface="標楷體" pitchFamily="65" charset="-120"/>
              </a:rPr>
              <a:t>    祂</a:t>
            </a:r>
            <a:r>
              <a:rPr lang="zh-TW" altLang="en-US" sz="4400" b="1" dirty="0" smtClean="0">
                <a:solidFill>
                  <a:srgbClr val="FFFF00"/>
                </a:solidFill>
                <a:latin typeface="標楷體" pitchFamily="65" charset="-120"/>
                <a:ea typeface="標楷體" pitchFamily="65" charset="-120"/>
              </a:rPr>
              <a:t>對聖神投胎</a:t>
            </a:r>
            <a:r>
              <a:rPr lang="zh-TW" altLang="en-US" sz="4400" b="1" dirty="0" smtClean="0">
                <a:solidFill>
                  <a:srgbClr val="FFFF00"/>
                </a:solidFill>
                <a:latin typeface="標楷體" pitchFamily="65" charset="-120"/>
                <a:ea typeface="標楷體" pitchFamily="65" charset="-120"/>
              </a:rPr>
              <a:t>，</a:t>
            </a:r>
            <a:endParaRPr lang="en-US" altLang="zh-TW" sz="4400" b="1" dirty="0" smtClean="0">
              <a:solidFill>
                <a:srgbClr val="FFFF00"/>
              </a:solidFill>
              <a:latin typeface="標楷體" pitchFamily="65" charset="-120"/>
              <a:ea typeface="標楷體" pitchFamily="65" charset="-120"/>
            </a:endParaRPr>
          </a:p>
          <a:p>
            <a:pPr>
              <a:buNone/>
            </a:pPr>
            <a:r>
              <a:rPr lang="zh-TW" altLang="en-US" sz="4400" b="1" dirty="0" smtClean="0">
                <a:solidFill>
                  <a:srgbClr val="FFFF00"/>
                </a:solidFill>
                <a:latin typeface="標楷體" pitchFamily="65" charset="-120"/>
                <a:ea typeface="標楷體" pitchFamily="65" charset="-120"/>
              </a:rPr>
              <a:t> </a:t>
            </a:r>
            <a:r>
              <a:rPr lang="zh-TW" altLang="en-US" sz="4400" b="1" dirty="0" smtClean="0">
                <a:solidFill>
                  <a:srgbClr val="FFFF00"/>
                </a:solidFill>
                <a:latin typeface="標楷體" pitchFamily="65" charset="-120"/>
                <a:ea typeface="標楷體" pitchFamily="65" charset="-120"/>
              </a:rPr>
              <a:t>   對</a:t>
            </a:r>
            <a:r>
              <a:rPr lang="zh-TW" altLang="en-US" sz="4400" b="1" dirty="0" smtClean="0">
                <a:solidFill>
                  <a:srgbClr val="FFFF00"/>
                </a:solidFill>
                <a:latin typeface="標楷體" pitchFamily="65" charset="-120"/>
                <a:ea typeface="標楷體" pitchFamily="65" charset="-120"/>
              </a:rPr>
              <a:t>在室女馬利亞出世；</a:t>
            </a:r>
            <a:endParaRPr lang="en-US" sz="4400" b="1" dirty="0" smtClean="0">
              <a:solidFill>
                <a:srgbClr val="FFFF00"/>
              </a:solidFill>
              <a:latin typeface="標楷體" pitchFamily="65" charset="-120"/>
              <a:ea typeface="標楷體" pitchFamily="65" charset="-120"/>
            </a:endParaRPr>
          </a:p>
          <a:p>
            <a:pPr marL="0" indent="0" algn="ctr">
              <a:buNone/>
            </a:pPr>
            <a:endParaRPr lang="en-US" altLang="zh-TW" sz="4000" b="1" dirty="0">
              <a:solidFill>
                <a:schemeClr val="bg1"/>
              </a:solidFill>
              <a:latin typeface="標楷體" pitchFamily="65" charset="-120"/>
              <a:ea typeface="標楷體" pitchFamily="65" charset="-120"/>
            </a:endParaRPr>
          </a:p>
        </p:txBody>
      </p:sp>
    </p:spTree>
    <p:extLst>
      <p:ext uri="{BB962C8B-B14F-4D97-AF65-F5344CB8AC3E}">
        <p14:creationId xmlns:p14="http://schemas.microsoft.com/office/powerpoint/2010/main" xmlns="" val="196231904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pPr algn="ctr"/>
            <a:r>
              <a:rPr lang="zh-TW" altLang="en-US" b="1" dirty="0" smtClean="0">
                <a:solidFill>
                  <a:srgbClr val="FFFF00"/>
                </a:solidFill>
                <a:effectLst/>
                <a:latin typeface="楷体" panose="02010609060101010101" pitchFamily="49" charset="-122"/>
                <a:ea typeface="楷体" panose="02010609060101010101" pitchFamily="49" charset="-122"/>
              </a:rPr>
              <a:t>使徒信經</a:t>
            </a:r>
            <a:endParaRPr lang="zh-TW" altLang="en-US" b="1" dirty="0">
              <a:solidFill>
                <a:srgbClr val="FFFF00"/>
              </a:solidFill>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990600"/>
            <a:ext cx="8382000" cy="5010602"/>
          </a:xfrm>
        </p:spPr>
        <p:txBody>
          <a:bodyPr/>
          <a:lstStyle/>
          <a:p>
            <a:pPr>
              <a:buNone/>
            </a:pPr>
            <a:r>
              <a:rPr lang="en-US" altLang="zh-TW" sz="4400" dirty="0">
                <a:solidFill>
                  <a:srgbClr val="FFFF00"/>
                </a:solidFill>
                <a:latin typeface="標楷體" pitchFamily="65" charset="-120"/>
                <a:ea typeface="標楷體" pitchFamily="65" charset="-120"/>
              </a:rPr>
              <a:t>(</a:t>
            </a:r>
            <a:r>
              <a:rPr lang="zh-TW" altLang="en-US" sz="4400" dirty="0">
                <a:solidFill>
                  <a:srgbClr val="FFFF00"/>
                </a:solidFill>
                <a:latin typeface="標楷體" pitchFamily="65" charset="-120"/>
                <a:ea typeface="標楷體" pitchFamily="65" charset="-120"/>
              </a:rPr>
              <a:t>台</a:t>
            </a:r>
            <a:r>
              <a:rPr lang="en-US" altLang="zh-TW" sz="4400" dirty="0" smtClean="0">
                <a:solidFill>
                  <a:srgbClr val="FFFF00"/>
                </a:solidFill>
                <a:latin typeface="標楷體" pitchFamily="65" charset="-120"/>
                <a:ea typeface="標楷體" pitchFamily="65" charset="-120"/>
              </a:rPr>
              <a:t>)</a:t>
            </a:r>
            <a:r>
              <a:rPr lang="zh-TW" altLang="en-US" sz="4400" b="1" dirty="0" smtClean="0">
                <a:solidFill>
                  <a:srgbClr val="FFFF00"/>
                </a:solidFill>
                <a:latin typeface="標楷體" pitchFamily="65" charset="-120"/>
                <a:ea typeface="標楷體" pitchFamily="65" charset="-120"/>
              </a:rPr>
              <a:t> 在</a:t>
            </a:r>
            <a:r>
              <a:rPr lang="zh-TW" altLang="en-US" sz="4400" b="1" dirty="0" smtClean="0">
                <a:solidFill>
                  <a:srgbClr val="FFFF00"/>
                </a:solidFill>
                <a:latin typeface="標楷體" pitchFamily="65" charset="-120"/>
                <a:ea typeface="標楷體" pitchFamily="65" charset="-120"/>
              </a:rPr>
              <a:t>本丟彼拉多任內受苦</a:t>
            </a:r>
            <a:r>
              <a:rPr lang="zh-TW" altLang="en-US" sz="4400" b="1" dirty="0" smtClean="0">
                <a:solidFill>
                  <a:srgbClr val="FFFF00"/>
                </a:solidFill>
                <a:latin typeface="標楷體" pitchFamily="65" charset="-120"/>
                <a:ea typeface="標楷體" pitchFamily="65" charset="-120"/>
              </a:rPr>
              <a:t>，</a:t>
            </a:r>
            <a:endParaRPr lang="en-US" altLang="zh-TW" sz="4400" b="1" dirty="0" smtClean="0">
              <a:solidFill>
                <a:srgbClr val="FFFF00"/>
              </a:solidFill>
              <a:latin typeface="標楷體" pitchFamily="65" charset="-120"/>
              <a:ea typeface="標楷體" pitchFamily="65" charset="-120"/>
            </a:endParaRPr>
          </a:p>
          <a:p>
            <a:pPr>
              <a:buNone/>
            </a:pPr>
            <a:r>
              <a:rPr lang="zh-TW" altLang="en-US" sz="4400" b="1" dirty="0" smtClean="0">
                <a:solidFill>
                  <a:srgbClr val="FFFF00"/>
                </a:solidFill>
                <a:latin typeface="標楷體" pitchFamily="65" charset="-120"/>
                <a:ea typeface="標楷體" pitchFamily="65" charset="-120"/>
              </a:rPr>
              <a:t> </a:t>
            </a:r>
            <a:r>
              <a:rPr lang="zh-TW" altLang="en-US" sz="4400" b="1" dirty="0" smtClean="0">
                <a:solidFill>
                  <a:srgbClr val="FFFF00"/>
                </a:solidFill>
                <a:latin typeface="標楷體" pitchFamily="65" charset="-120"/>
                <a:ea typeface="標楷體" pitchFamily="65" charset="-120"/>
              </a:rPr>
              <a:t>    釘</a:t>
            </a:r>
            <a:r>
              <a:rPr lang="zh-TW" altLang="en-US" sz="4400" b="1" dirty="0" smtClean="0">
                <a:solidFill>
                  <a:srgbClr val="FFFF00"/>
                </a:solidFill>
                <a:latin typeface="標楷體" pitchFamily="65" charset="-120"/>
                <a:ea typeface="標楷體" pitchFamily="65" charset="-120"/>
              </a:rPr>
              <a:t>十字架，死</a:t>
            </a:r>
            <a:r>
              <a:rPr lang="zh-TW" altLang="en-US" sz="4400" b="1" dirty="0" smtClean="0">
                <a:solidFill>
                  <a:srgbClr val="FFFF00"/>
                </a:solidFill>
                <a:latin typeface="標楷體" pitchFamily="65" charset="-120"/>
                <a:ea typeface="標楷體" pitchFamily="65" charset="-120"/>
              </a:rPr>
              <a:t>、</a:t>
            </a:r>
            <a:endParaRPr lang="en-US" altLang="zh-TW" sz="4400" b="1" dirty="0" smtClean="0">
              <a:solidFill>
                <a:srgbClr val="FFFF00"/>
              </a:solidFill>
              <a:latin typeface="標楷體" pitchFamily="65" charset="-120"/>
              <a:ea typeface="標楷體" pitchFamily="65" charset="-120"/>
            </a:endParaRPr>
          </a:p>
          <a:p>
            <a:pPr>
              <a:buNone/>
            </a:pPr>
            <a:r>
              <a:rPr lang="zh-TW" altLang="en-US" sz="4400" b="1" dirty="0" smtClean="0">
                <a:solidFill>
                  <a:srgbClr val="FFFF00"/>
                </a:solidFill>
                <a:latin typeface="標楷體" pitchFamily="65" charset="-120"/>
                <a:ea typeface="標楷體" pitchFamily="65" charset="-120"/>
              </a:rPr>
              <a:t> </a:t>
            </a:r>
            <a:r>
              <a:rPr lang="zh-TW" altLang="en-US" sz="4400" b="1" dirty="0" smtClean="0">
                <a:solidFill>
                  <a:srgbClr val="FFFF00"/>
                </a:solidFill>
                <a:latin typeface="標楷體" pitchFamily="65" charset="-120"/>
                <a:ea typeface="標楷體" pitchFamily="65" charset="-120"/>
              </a:rPr>
              <a:t>    埋</a:t>
            </a:r>
            <a:r>
              <a:rPr lang="zh-TW" altLang="en-US" sz="4400" b="1" dirty="0" smtClean="0">
                <a:solidFill>
                  <a:srgbClr val="FFFF00"/>
                </a:solidFill>
                <a:latin typeface="標楷體" pitchFamily="65" charset="-120"/>
                <a:ea typeface="標楷體" pitchFamily="65" charset="-120"/>
              </a:rPr>
              <a:t>葬、落陰府；</a:t>
            </a:r>
            <a:endParaRPr lang="en-US" sz="4400" b="1" dirty="0" smtClean="0">
              <a:solidFill>
                <a:srgbClr val="FFFF00"/>
              </a:solidFill>
              <a:latin typeface="標楷體" pitchFamily="65" charset="-120"/>
              <a:ea typeface="標楷體" pitchFamily="65" charset="-120"/>
            </a:endParaRPr>
          </a:p>
          <a:p>
            <a:pPr>
              <a:buNone/>
            </a:pPr>
            <a:r>
              <a:rPr lang="zh-TW" altLang="en-US" sz="4400" b="1" dirty="0" smtClean="0">
                <a:solidFill>
                  <a:srgbClr val="FFFF00"/>
                </a:solidFill>
                <a:latin typeface="標楷體" pitchFamily="65" charset="-120"/>
                <a:ea typeface="標楷體" pitchFamily="65" charset="-120"/>
              </a:rPr>
              <a:t>  第</a:t>
            </a:r>
            <a:r>
              <a:rPr lang="zh-TW" altLang="en-US" sz="4400" b="1" dirty="0" smtClean="0">
                <a:solidFill>
                  <a:srgbClr val="FFFF00"/>
                </a:solidFill>
                <a:latin typeface="標楷體" pitchFamily="65" charset="-120"/>
                <a:ea typeface="標楷體" pitchFamily="65" charset="-120"/>
              </a:rPr>
              <a:t>三日對死人中復活、升天</a:t>
            </a:r>
            <a:r>
              <a:rPr lang="zh-TW" altLang="en-US" sz="4400" b="1" dirty="0" smtClean="0">
                <a:solidFill>
                  <a:srgbClr val="FFFF00"/>
                </a:solidFill>
                <a:latin typeface="標楷體" pitchFamily="65" charset="-120"/>
                <a:ea typeface="標楷體" pitchFamily="65" charset="-120"/>
              </a:rPr>
              <a:t>，</a:t>
            </a:r>
            <a:endParaRPr lang="en-US" altLang="zh-TW" sz="4400" b="1" dirty="0" smtClean="0">
              <a:solidFill>
                <a:srgbClr val="FFFF00"/>
              </a:solidFill>
              <a:latin typeface="標楷體" pitchFamily="65" charset="-120"/>
              <a:ea typeface="標楷體" pitchFamily="65" charset="-120"/>
            </a:endParaRPr>
          </a:p>
          <a:p>
            <a:pPr>
              <a:buNone/>
            </a:pPr>
            <a:r>
              <a:rPr lang="zh-TW" altLang="en-US" sz="4400" b="1" dirty="0" smtClean="0">
                <a:solidFill>
                  <a:srgbClr val="FFFF00"/>
                </a:solidFill>
                <a:latin typeface="標楷體" pitchFamily="65" charset="-120"/>
                <a:ea typeface="標楷體" pitchFamily="65" charset="-120"/>
              </a:rPr>
              <a:t> </a:t>
            </a:r>
            <a:r>
              <a:rPr lang="zh-TW" altLang="en-US" sz="4400" b="1" dirty="0" smtClean="0">
                <a:solidFill>
                  <a:srgbClr val="FFFF00"/>
                </a:solidFill>
                <a:latin typeface="標楷體" pitchFamily="65" charset="-120"/>
                <a:ea typeface="標楷體" pitchFamily="65" charset="-120"/>
              </a:rPr>
              <a:t> 今</a:t>
            </a:r>
            <a:r>
              <a:rPr lang="zh-TW" altLang="en-US" sz="4400" b="1" dirty="0" smtClean="0">
                <a:solidFill>
                  <a:srgbClr val="FFFF00"/>
                </a:solidFill>
                <a:latin typeface="標楷體" pitchFamily="65" charset="-120"/>
                <a:ea typeface="標楷體" pitchFamily="65" charset="-120"/>
              </a:rPr>
              <a:t>坐佇全能的父上帝的大旁；</a:t>
            </a:r>
            <a:endParaRPr lang="en-US" sz="4400" b="1" dirty="0" smtClean="0">
              <a:solidFill>
                <a:srgbClr val="FFFF00"/>
              </a:solidFill>
              <a:latin typeface="標楷體" pitchFamily="65" charset="-120"/>
              <a:ea typeface="標楷體" pitchFamily="65" charset="-120"/>
            </a:endParaRPr>
          </a:p>
          <a:p>
            <a:pPr>
              <a:buNone/>
            </a:pPr>
            <a:r>
              <a:rPr lang="zh-TW" altLang="en-US" sz="4400" b="1" dirty="0" smtClean="0">
                <a:solidFill>
                  <a:srgbClr val="FFFF00"/>
                </a:solidFill>
                <a:latin typeface="標楷體" pitchFamily="65" charset="-120"/>
                <a:ea typeface="標楷體" pitchFamily="65" charset="-120"/>
              </a:rPr>
              <a:t>  祂</a:t>
            </a:r>
            <a:r>
              <a:rPr lang="zh-TW" altLang="en-US" sz="4400" b="1" dirty="0" smtClean="0">
                <a:solidFill>
                  <a:srgbClr val="FFFF00"/>
                </a:solidFill>
                <a:latin typeface="標楷體" pitchFamily="65" charset="-120"/>
                <a:ea typeface="標楷體" pitchFamily="65" charset="-120"/>
              </a:rPr>
              <a:t>要對遐閣來審判活人及死人。</a:t>
            </a:r>
            <a:endParaRPr lang="en-US" sz="4400" b="1" dirty="0" smtClean="0">
              <a:solidFill>
                <a:srgbClr val="FFFF00"/>
              </a:solidFill>
              <a:latin typeface="標楷體" pitchFamily="65" charset="-120"/>
              <a:ea typeface="標楷體" pitchFamily="65" charset="-120"/>
            </a:endParaRPr>
          </a:p>
          <a:p>
            <a:pPr>
              <a:buNone/>
            </a:pPr>
            <a:r>
              <a:rPr lang="zh-TW" altLang="en-US" sz="4000" b="1" dirty="0" smtClean="0">
                <a:solidFill>
                  <a:srgbClr val="FFFF00"/>
                </a:solidFill>
                <a:latin typeface="標楷體" pitchFamily="65" charset="-120"/>
                <a:ea typeface="標楷體" pitchFamily="65" charset="-120"/>
              </a:rPr>
              <a:t>     </a:t>
            </a:r>
            <a:endParaRPr lang="en-US" altLang="zh-TW" sz="4000" b="1" dirty="0">
              <a:solidFill>
                <a:schemeClr val="bg1"/>
              </a:solidFill>
              <a:latin typeface="標楷體" pitchFamily="65" charset="-120"/>
              <a:ea typeface="標楷體" pitchFamily="65" charset="-120"/>
            </a:endParaRPr>
          </a:p>
        </p:txBody>
      </p:sp>
    </p:spTree>
    <p:extLst>
      <p:ext uri="{BB962C8B-B14F-4D97-AF65-F5344CB8AC3E}">
        <p14:creationId xmlns:p14="http://schemas.microsoft.com/office/powerpoint/2010/main" xmlns="" val="196231904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pPr algn="ctr"/>
            <a:r>
              <a:rPr lang="zh-TW" altLang="en-US" b="1" dirty="0" smtClean="0">
                <a:solidFill>
                  <a:srgbClr val="FFFF00"/>
                </a:solidFill>
                <a:effectLst/>
                <a:latin typeface="楷体" panose="02010609060101010101" pitchFamily="49" charset="-122"/>
                <a:ea typeface="楷体" panose="02010609060101010101" pitchFamily="49" charset="-122"/>
              </a:rPr>
              <a:t>使徒信經</a:t>
            </a:r>
            <a:endParaRPr lang="zh-TW" altLang="en-US" b="1" dirty="0">
              <a:solidFill>
                <a:srgbClr val="FFFF00"/>
              </a:solidFill>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990600"/>
            <a:ext cx="8382000" cy="3520964"/>
          </a:xfrm>
        </p:spPr>
        <p:txBody>
          <a:bodyPr/>
          <a:lstStyle/>
          <a:p>
            <a:pPr>
              <a:buNone/>
            </a:pPr>
            <a:r>
              <a:rPr lang="en-US" altLang="zh-TW" sz="4400" dirty="0">
                <a:solidFill>
                  <a:srgbClr val="FFFF00"/>
                </a:solidFill>
                <a:latin typeface="標楷體" pitchFamily="65" charset="-120"/>
                <a:ea typeface="標楷體" pitchFamily="65" charset="-120"/>
              </a:rPr>
              <a:t>(</a:t>
            </a:r>
            <a:r>
              <a:rPr lang="zh-TW" altLang="en-US" sz="4400" dirty="0">
                <a:solidFill>
                  <a:srgbClr val="FFFF00"/>
                </a:solidFill>
                <a:latin typeface="標楷體" pitchFamily="65" charset="-120"/>
                <a:ea typeface="標楷體" pitchFamily="65" charset="-120"/>
              </a:rPr>
              <a:t>台</a:t>
            </a:r>
            <a:r>
              <a:rPr lang="en-US" altLang="zh-TW" sz="4400" dirty="0" smtClean="0">
                <a:solidFill>
                  <a:srgbClr val="FFFF00"/>
                </a:solidFill>
                <a:latin typeface="標楷體" pitchFamily="65" charset="-120"/>
                <a:ea typeface="標楷體" pitchFamily="65" charset="-120"/>
              </a:rPr>
              <a:t>)</a:t>
            </a:r>
            <a:r>
              <a:rPr lang="zh-TW" altLang="en-US" sz="4400" b="1" dirty="0" smtClean="0">
                <a:solidFill>
                  <a:srgbClr val="FFFF00"/>
                </a:solidFill>
                <a:latin typeface="標楷體" pitchFamily="65" charset="-120"/>
                <a:ea typeface="標楷體" pitchFamily="65" charset="-120"/>
              </a:rPr>
              <a:t> 我</a:t>
            </a:r>
            <a:r>
              <a:rPr lang="zh-TW" altLang="en-US" sz="4400" b="1" dirty="0" smtClean="0">
                <a:solidFill>
                  <a:srgbClr val="FFFF00"/>
                </a:solidFill>
                <a:latin typeface="標楷體" pitchFamily="65" charset="-120"/>
                <a:ea typeface="標楷體" pitchFamily="65" charset="-120"/>
              </a:rPr>
              <a:t>信聖神</a:t>
            </a:r>
            <a:r>
              <a:rPr lang="zh-TW" altLang="en-US" sz="4400" b="1" dirty="0" smtClean="0">
                <a:solidFill>
                  <a:srgbClr val="FFFF00"/>
                </a:solidFill>
                <a:latin typeface="標楷體" pitchFamily="65" charset="-120"/>
                <a:ea typeface="標楷體" pitchFamily="65" charset="-120"/>
              </a:rPr>
              <a:t>，我</a:t>
            </a:r>
            <a:r>
              <a:rPr lang="zh-TW" altLang="en-US" sz="4400" b="1" dirty="0" smtClean="0">
                <a:solidFill>
                  <a:srgbClr val="FFFF00"/>
                </a:solidFill>
                <a:latin typeface="標楷體" pitchFamily="65" charset="-120"/>
                <a:ea typeface="標楷體" pitchFamily="65" charset="-120"/>
              </a:rPr>
              <a:t>信聖</a:t>
            </a:r>
            <a:r>
              <a:rPr lang="zh-TW" altLang="en-US" sz="4400" b="1" dirty="0" smtClean="0">
                <a:solidFill>
                  <a:srgbClr val="FFFF00"/>
                </a:solidFill>
                <a:latin typeface="標楷體" pitchFamily="65" charset="-120"/>
                <a:ea typeface="標楷體" pitchFamily="65" charset="-120"/>
              </a:rPr>
              <a:t>，</a:t>
            </a:r>
            <a:endParaRPr lang="en-US" altLang="zh-TW" sz="4400" b="1" dirty="0" smtClean="0">
              <a:solidFill>
                <a:srgbClr val="FFFF00"/>
              </a:solidFill>
              <a:latin typeface="標楷體" pitchFamily="65" charset="-120"/>
              <a:ea typeface="標楷體" pitchFamily="65" charset="-120"/>
            </a:endParaRPr>
          </a:p>
          <a:p>
            <a:pPr>
              <a:buNone/>
            </a:pPr>
            <a:r>
              <a:rPr lang="zh-TW" altLang="en-US" sz="4400" b="1" dirty="0" smtClean="0">
                <a:solidFill>
                  <a:srgbClr val="FFFF00"/>
                </a:solidFill>
                <a:latin typeface="標楷體" pitchFamily="65" charset="-120"/>
                <a:ea typeface="標楷體" pitchFamily="65" charset="-120"/>
              </a:rPr>
              <a:t> </a:t>
            </a:r>
            <a:r>
              <a:rPr lang="zh-TW" altLang="en-US" sz="4400" b="1" dirty="0" smtClean="0">
                <a:solidFill>
                  <a:srgbClr val="FFFF00"/>
                </a:solidFill>
                <a:latin typeface="標楷體" pitchFamily="65" charset="-120"/>
                <a:ea typeface="標楷體" pitchFamily="65" charset="-120"/>
              </a:rPr>
              <a:t>    公</a:t>
            </a:r>
            <a:r>
              <a:rPr lang="zh-TW" altLang="en-US" sz="4400" b="1" dirty="0" smtClean="0">
                <a:solidFill>
                  <a:srgbClr val="FFFF00"/>
                </a:solidFill>
                <a:latin typeface="標楷體" pitchFamily="65" charset="-120"/>
                <a:ea typeface="標楷體" pitchFamily="65" charset="-120"/>
              </a:rPr>
              <a:t>同的教會</a:t>
            </a:r>
            <a:r>
              <a:rPr lang="zh-TW" altLang="en-US" sz="4400" b="1" dirty="0" smtClean="0">
                <a:solidFill>
                  <a:srgbClr val="FFFF00"/>
                </a:solidFill>
                <a:latin typeface="標楷體" pitchFamily="65" charset="-120"/>
                <a:ea typeface="標楷體" pitchFamily="65" charset="-120"/>
              </a:rPr>
              <a:t>，聖</a:t>
            </a:r>
            <a:r>
              <a:rPr lang="zh-TW" altLang="en-US" sz="4400" b="1" dirty="0" smtClean="0">
                <a:solidFill>
                  <a:srgbClr val="FFFF00"/>
                </a:solidFill>
                <a:latin typeface="標楷體" pitchFamily="65" charset="-120"/>
                <a:ea typeface="標楷體" pitchFamily="65" charset="-120"/>
              </a:rPr>
              <a:t>徒的相通</a:t>
            </a:r>
            <a:r>
              <a:rPr lang="zh-TW" altLang="en-US" sz="4400" b="1" dirty="0" smtClean="0">
                <a:solidFill>
                  <a:srgbClr val="FFFF00"/>
                </a:solidFill>
                <a:latin typeface="標楷體" pitchFamily="65" charset="-120"/>
                <a:ea typeface="標楷體" pitchFamily="65" charset="-120"/>
              </a:rPr>
              <a:t>，</a:t>
            </a:r>
            <a:endParaRPr lang="en-US" altLang="zh-TW" sz="4400" b="1" dirty="0" smtClean="0">
              <a:solidFill>
                <a:srgbClr val="FFFF00"/>
              </a:solidFill>
              <a:latin typeface="標楷體" pitchFamily="65" charset="-120"/>
              <a:ea typeface="標楷體" pitchFamily="65" charset="-120"/>
            </a:endParaRPr>
          </a:p>
          <a:p>
            <a:pPr>
              <a:buNone/>
            </a:pPr>
            <a:r>
              <a:rPr lang="zh-TW" altLang="en-US" sz="4400" b="1" dirty="0" smtClean="0">
                <a:solidFill>
                  <a:srgbClr val="FFFF00"/>
                </a:solidFill>
                <a:latin typeface="標楷體" pitchFamily="65" charset="-120"/>
                <a:ea typeface="標楷體" pitchFamily="65" charset="-120"/>
              </a:rPr>
              <a:t> </a:t>
            </a:r>
            <a:r>
              <a:rPr lang="zh-TW" altLang="en-US" sz="4400" b="1" dirty="0" smtClean="0">
                <a:solidFill>
                  <a:srgbClr val="FFFF00"/>
                </a:solidFill>
                <a:latin typeface="標楷體" pitchFamily="65" charset="-120"/>
                <a:ea typeface="標楷體" pitchFamily="65" charset="-120"/>
              </a:rPr>
              <a:t>    罪</a:t>
            </a:r>
            <a:r>
              <a:rPr lang="zh-TW" altLang="en-US" sz="4400" b="1" dirty="0" smtClean="0">
                <a:solidFill>
                  <a:srgbClr val="FFFF00"/>
                </a:solidFill>
                <a:latin typeface="標楷體" pitchFamily="65" charset="-120"/>
                <a:ea typeface="標楷體" pitchFamily="65" charset="-120"/>
              </a:rPr>
              <a:t>的赦免</a:t>
            </a:r>
            <a:r>
              <a:rPr lang="zh-TW" altLang="en-US" sz="4400" b="1" dirty="0" smtClean="0">
                <a:solidFill>
                  <a:srgbClr val="FFFF00"/>
                </a:solidFill>
                <a:latin typeface="標楷體" pitchFamily="65" charset="-120"/>
                <a:ea typeface="標楷體" pitchFamily="65" charset="-120"/>
              </a:rPr>
              <a:t>；肉</a:t>
            </a:r>
            <a:r>
              <a:rPr lang="zh-TW" altLang="en-US" sz="4400" b="1" dirty="0" smtClean="0">
                <a:solidFill>
                  <a:srgbClr val="FFFF00"/>
                </a:solidFill>
                <a:latin typeface="標楷體" pitchFamily="65" charset="-120"/>
                <a:ea typeface="標楷體" pitchFamily="65" charset="-120"/>
              </a:rPr>
              <a:t>體的復活</a:t>
            </a:r>
            <a:r>
              <a:rPr lang="zh-TW" altLang="en-US" sz="4400" b="1" dirty="0" smtClean="0">
                <a:solidFill>
                  <a:srgbClr val="FFFF00"/>
                </a:solidFill>
                <a:latin typeface="標楷體" pitchFamily="65" charset="-120"/>
                <a:ea typeface="標楷體" pitchFamily="65" charset="-120"/>
              </a:rPr>
              <a:t>；</a:t>
            </a:r>
            <a:endParaRPr lang="en-US" altLang="zh-TW" sz="4400" b="1" dirty="0" smtClean="0">
              <a:solidFill>
                <a:srgbClr val="FFFF00"/>
              </a:solidFill>
              <a:latin typeface="標楷體" pitchFamily="65" charset="-120"/>
              <a:ea typeface="標楷體" pitchFamily="65" charset="-120"/>
            </a:endParaRPr>
          </a:p>
          <a:p>
            <a:pPr>
              <a:buNone/>
            </a:pPr>
            <a:r>
              <a:rPr lang="zh-TW" altLang="en-US" sz="4400" b="1" dirty="0" smtClean="0">
                <a:solidFill>
                  <a:srgbClr val="FFFF00"/>
                </a:solidFill>
                <a:latin typeface="標楷體" pitchFamily="65" charset="-120"/>
                <a:ea typeface="標楷體" pitchFamily="65" charset="-120"/>
              </a:rPr>
              <a:t> </a:t>
            </a:r>
            <a:r>
              <a:rPr lang="zh-TW" altLang="en-US" sz="4400" b="1" dirty="0" smtClean="0">
                <a:solidFill>
                  <a:srgbClr val="FFFF00"/>
                </a:solidFill>
                <a:latin typeface="標楷體" pitchFamily="65" charset="-120"/>
                <a:ea typeface="標楷體" pitchFamily="65" charset="-120"/>
              </a:rPr>
              <a:t>    永</a:t>
            </a:r>
            <a:r>
              <a:rPr lang="zh-TW" altLang="en-US" sz="4400" b="1" dirty="0" smtClean="0">
                <a:solidFill>
                  <a:srgbClr val="FFFF00"/>
                </a:solidFill>
                <a:latin typeface="標楷體" pitchFamily="65" charset="-120"/>
                <a:ea typeface="標楷體" pitchFamily="65" charset="-120"/>
              </a:rPr>
              <a:t>遠的活命，阿們。</a:t>
            </a:r>
            <a:endParaRPr lang="en-US" sz="4400" b="1" dirty="0" smtClean="0">
              <a:solidFill>
                <a:srgbClr val="FFFF00"/>
              </a:solidFill>
              <a:latin typeface="標楷體" pitchFamily="65" charset="-120"/>
              <a:ea typeface="標楷體" pitchFamily="65" charset="-120"/>
            </a:endParaRPr>
          </a:p>
          <a:p>
            <a:pPr marL="0" indent="0" algn="ctr">
              <a:buNone/>
            </a:pPr>
            <a:endParaRPr lang="en-US" altLang="zh-TW" sz="4000" b="1" dirty="0">
              <a:solidFill>
                <a:schemeClr val="bg1"/>
              </a:solidFill>
              <a:latin typeface="標楷體" pitchFamily="65" charset="-120"/>
              <a:ea typeface="標楷體" pitchFamily="65" charset="-120"/>
            </a:endParaRPr>
          </a:p>
        </p:txBody>
      </p:sp>
    </p:spTree>
    <p:extLst>
      <p:ext uri="{BB962C8B-B14F-4D97-AF65-F5344CB8AC3E}">
        <p14:creationId xmlns:p14="http://schemas.microsoft.com/office/powerpoint/2010/main" xmlns="" val="196231904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138</TotalTime>
  <Words>606</Words>
  <Application>Microsoft Office PowerPoint</Application>
  <PresentationFormat>On-screen Show (4:3)</PresentationFormat>
  <Paragraphs>37</Paragraphs>
  <Slides>4</Slides>
  <Notes>4</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1_Purple Template 1 Trebuchet</vt:lpstr>
      <vt:lpstr>White with Courier font for code slides</vt:lpstr>
      <vt:lpstr>使徒信經</vt:lpstr>
      <vt:lpstr>使徒信經</vt:lpstr>
      <vt:lpstr>使徒信經</vt:lpstr>
      <vt:lpstr>使徒信經</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Hommie Yu</cp:lastModifiedBy>
  <cp:revision>37</cp:revision>
  <dcterms:created xsi:type="dcterms:W3CDTF">2015-02-07T13:24:58Z</dcterms:created>
  <dcterms:modified xsi:type="dcterms:W3CDTF">2015-09-25T04:09:36Z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