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67" r:id="rId5"/>
    <p:sldId id="268" r:id="rId6"/>
    <p:sldId id="269"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6:35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6:37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8798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6:37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487749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6:37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290246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8/21/2015 6:37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00486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8" y="2057400"/>
            <a:ext cx="7681913" cy="1524000"/>
          </a:xfrm>
        </p:spPr>
        <p:txBody>
          <a:bodyPr/>
          <a:lstStyle/>
          <a:p>
            <a:pPr algn="ctr"/>
            <a:r>
              <a:rPr lang="en-US" altLang="zh-TW" dirty="0">
                <a:effectLst/>
                <a:ea typeface="楷体" panose="02010609060101010101" pitchFamily="49" charset="-122"/>
              </a:rPr>
              <a:t>I Give You My Heart </a:t>
            </a:r>
            <a:r>
              <a:rPr lang="en-US" altLang="zh-TW" dirty="0" smtClean="0">
                <a:effectLst/>
                <a:ea typeface="楷体" panose="02010609060101010101" pitchFamily="49" charset="-122"/>
              </a:rPr>
              <a:t/>
            </a:r>
            <a:br>
              <a:rPr lang="en-US" altLang="zh-TW" dirty="0" smtClean="0">
                <a:effectLst/>
                <a:ea typeface="楷体" panose="02010609060101010101" pitchFamily="49" charset="-122"/>
              </a:rPr>
            </a:b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p>
        </p:txBody>
      </p:sp>
      <p:sp>
        <p:nvSpPr>
          <p:cNvPr id="3" name="Subtitle 2"/>
          <p:cNvSpPr>
            <a:spLocks noGrp="1"/>
          </p:cNvSpPr>
          <p:nvPr>
            <p:ph type="subTitle" idx="1"/>
          </p:nvPr>
        </p:nvSpPr>
        <p:spPr>
          <a:xfrm>
            <a:off x="730249" y="4724400"/>
            <a:ext cx="7681913" cy="1295400"/>
          </a:xfrm>
        </p:spPr>
        <p:txBody>
          <a:bodyPr/>
          <a:lstStyle/>
          <a:p>
            <a:pPr algn="ctr"/>
            <a:r>
              <a:rPr lang="en-US" altLang="zh-TW" sz="4800" dirty="0">
                <a:latin typeface="+mj-lt"/>
                <a:ea typeface="楷体" panose="02010609060101010101" pitchFamily="49" charset="-122"/>
              </a:rPr>
              <a:t>Reuben Morgan</a:t>
            </a:r>
            <a:endParaRPr lang="en-US" altLang="zh-TW" sz="4800" dirty="0" smtClean="0">
              <a:latin typeface="+mj-lt"/>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18050"/>
          </a:xfrm>
        </p:spPr>
        <p:txBody>
          <a:bodyPr/>
          <a:lstStyle/>
          <a:p>
            <a:pPr marL="0" indent="0" algn="ctr">
              <a:buNone/>
            </a:pPr>
            <a:r>
              <a:rPr lang="en-US" altLang="zh-TW" sz="4800" dirty="0">
                <a:latin typeface="+mj-lt"/>
                <a:ea typeface="楷体" panose="02010609060101010101" pitchFamily="49" charset="-122"/>
              </a:rPr>
              <a:t>This is my desire to honor You</a:t>
            </a:r>
          </a:p>
          <a:p>
            <a:pPr marL="0" indent="0" algn="ctr">
              <a:buNone/>
            </a:pPr>
            <a:r>
              <a:rPr lang="en-US" altLang="zh-TW" sz="4800" dirty="0">
                <a:latin typeface="+mj-lt"/>
                <a:ea typeface="楷体" panose="02010609060101010101" pitchFamily="49" charset="-122"/>
              </a:rPr>
              <a:t>Lord With all my heart</a:t>
            </a:r>
          </a:p>
          <a:p>
            <a:pPr marL="0" indent="0" algn="ctr">
              <a:buNone/>
            </a:pPr>
            <a:r>
              <a:rPr lang="en-US" altLang="zh-TW" sz="4800" dirty="0">
                <a:latin typeface="+mj-lt"/>
                <a:ea typeface="楷体" panose="02010609060101010101" pitchFamily="49" charset="-122"/>
              </a:rPr>
              <a:t>I worship You</a:t>
            </a:r>
          </a:p>
          <a:p>
            <a:pPr marL="0" indent="0" algn="ctr">
              <a:buNone/>
            </a:pPr>
            <a:r>
              <a:rPr lang="zh-CN" altLang="en-US" sz="5400" dirty="0">
                <a:ea typeface="楷体" panose="02010609060101010101" pitchFamily="49" charset="-122"/>
              </a:rPr>
              <a:t>我心何等渴慕來尊崇祢</a:t>
            </a:r>
          </a:p>
          <a:p>
            <a:pPr marL="0" indent="0" algn="ctr">
              <a:buNone/>
            </a:pPr>
            <a:r>
              <a:rPr lang="zh-CN" altLang="en-US" sz="5400" dirty="0">
                <a:ea typeface="楷体" panose="02010609060101010101" pitchFamily="49" charset="-122"/>
              </a:rPr>
              <a:t>主我用全心敬拜祢</a:t>
            </a:r>
          </a:p>
        </p:txBody>
      </p:sp>
    </p:spTree>
    <p:extLst>
      <p:ext uri="{BB962C8B-B14F-4D97-AF65-F5344CB8AC3E}">
        <p14:creationId xmlns:p14="http://schemas.microsoft.com/office/powerpoint/2010/main" val="196231904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76400"/>
            <a:ext cx="8382000" cy="4118050"/>
          </a:xfrm>
        </p:spPr>
        <p:txBody>
          <a:bodyPr/>
          <a:lstStyle/>
          <a:p>
            <a:pPr marL="0" indent="0" algn="ctr">
              <a:buNone/>
            </a:pPr>
            <a:r>
              <a:rPr lang="en-US" altLang="zh-TW" sz="4800" dirty="0">
                <a:latin typeface="+mj-lt"/>
                <a:ea typeface="楷体" panose="02010609060101010101" pitchFamily="49" charset="-122"/>
              </a:rPr>
              <a:t>All I have within me</a:t>
            </a:r>
          </a:p>
          <a:p>
            <a:pPr marL="0" indent="0" algn="ctr">
              <a:buNone/>
            </a:pPr>
            <a:r>
              <a:rPr lang="en-US" altLang="zh-TW" sz="4800" dirty="0">
                <a:latin typeface="+mj-lt"/>
                <a:ea typeface="楷体" panose="02010609060101010101" pitchFamily="49" charset="-122"/>
              </a:rPr>
              <a:t>I give You praise</a:t>
            </a:r>
          </a:p>
          <a:p>
            <a:pPr marL="0" indent="0" algn="ctr">
              <a:buNone/>
            </a:pPr>
            <a:r>
              <a:rPr lang="en-US" altLang="zh-TW" sz="4800" dirty="0">
                <a:latin typeface="+mj-lt"/>
                <a:ea typeface="楷体" panose="02010609060101010101" pitchFamily="49" charset="-122"/>
              </a:rPr>
              <a:t>All that I adore is in You</a:t>
            </a:r>
          </a:p>
          <a:p>
            <a:pPr marL="0" indent="0" algn="ctr">
              <a:buNone/>
            </a:pPr>
            <a:r>
              <a:rPr lang="zh-TW" altLang="en-US" sz="5400" dirty="0">
                <a:ea typeface="楷体" panose="02010609060101010101" pitchFamily="49" charset="-122"/>
              </a:rPr>
              <a:t>用我全部的生命來讚美祢</a:t>
            </a:r>
          </a:p>
          <a:p>
            <a:pPr marL="0" indent="0" algn="ctr">
              <a:buNone/>
            </a:pPr>
            <a:r>
              <a:rPr lang="zh-TW" altLang="en-US" sz="5400" dirty="0">
                <a:ea typeface="楷体" panose="02010609060101010101" pitchFamily="49" charset="-122"/>
              </a:rPr>
              <a:t>我所有的愛慕 就是</a:t>
            </a:r>
            <a:r>
              <a:rPr lang="zh-TW" altLang="en-US" sz="5400" dirty="0" smtClean="0">
                <a:ea typeface="楷体" panose="02010609060101010101" pitchFamily="49" charset="-122"/>
              </a:rPr>
              <a:t>祢</a:t>
            </a:r>
            <a:endParaRPr lang="zh-TW" altLang="en-US" sz="5400" dirty="0">
              <a:ea typeface="楷体" panose="02010609060101010101" pitchFamily="49" charset="-122"/>
            </a:endParaRPr>
          </a:p>
        </p:txBody>
      </p:sp>
    </p:spTree>
    <p:extLst>
      <p:ext uri="{BB962C8B-B14F-4D97-AF65-F5344CB8AC3E}">
        <p14:creationId xmlns:p14="http://schemas.microsoft.com/office/powerpoint/2010/main" val="113153268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Lord I give You my heart</a:t>
            </a:r>
          </a:p>
          <a:p>
            <a:pPr marL="0" indent="0" algn="ctr">
              <a:buNone/>
            </a:pPr>
            <a:r>
              <a:rPr lang="en-US" altLang="zh-TW" sz="4800" dirty="0">
                <a:latin typeface="+mj-lt"/>
                <a:ea typeface="楷体" panose="02010609060101010101" pitchFamily="49" charset="-122"/>
              </a:rPr>
              <a:t>I give You my soul</a:t>
            </a:r>
          </a:p>
          <a:p>
            <a:pPr marL="0" indent="0" algn="ctr">
              <a:buNone/>
            </a:pPr>
            <a:r>
              <a:rPr lang="en-US" altLang="zh-TW" sz="4800" dirty="0">
                <a:latin typeface="+mj-lt"/>
                <a:ea typeface="楷体" panose="02010609060101010101" pitchFamily="49" charset="-122"/>
              </a:rPr>
              <a:t>I live for You alone</a:t>
            </a:r>
          </a:p>
          <a:p>
            <a:pPr marL="0" indent="0" algn="ctr">
              <a:buNone/>
            </a:pPr>
            <a:r>
              <a:rPr lang="zh-TW" altLang="en-US" sz="5400" dirty="0">
                <a:ea typeface="楷体" panose="02010609060101010101" pitchFamily="49" charset="-122"/>
              </a:rPr>
              <a:t>主 我獻上我</a:t>
            </a:r>
            <a:r>
              <a:rPr lang="zh-TW" altLang="en-US" sz="5400" dirty="0" smtClean="0">
                <a:ea typeface="楷体" panose="02010609060101010101" pitchFamily="49" charset="-122"/>
              </a:rPr>
              <a:t>心</a:t>
            </a:r>
            <a:endParaRPr lang="en-US" altLang="zh-TW" sz="5400" dirty="0" smtClean="0">
              <a:ea typeface="楷体" panose="02010609060101010101" pitchFamily="49" charset="-122"/>
            </a:endParaRPr>
          </a:p>
          <a:p>
            <a:pPr marL="0" indent="0" algn="ctr">
              <a:buNone/>
            </a:pPr>
            <a:r>
              <a:rPr lang="zh-TW" altLang="en-US" sz="5400" dirty="0" smtClean="0">
                <a:ea typeface="楷体" panose="02010609060101010101" pitchFamily="49" charset="-122"/>
              </a:rPr>
              <a:t>我</a:t>
            </a:r>
            <a:r>
              <a:rPr lang="zh-TW" altLang="en-US" sz="5400" dirty="0">
                <a:ea typeface="楷体" panose="02010609060101010101" pitchFamily="49" charset="-122"/>
              </a:rPr>
              <a:t>獻上我的靈</a:t>
            </a:r>
          </a:p>
          <a:p>
            <a:pPr marL="0" indent="0" algn="ctr">
              <a:buNone/>
            </a:pPr>
            <a:r>
              <a:rPr lang="zh-TW" altLang="en-US" sz="5400" dirty="0">
                <a:ea typeface="楷体" panose="02010609060101010101" pitchFamily="49" charset="-122"/>
              </a:rPr>
              <a:t>我活著為了祢</a:t>
            </a:r>
          </a:p>
        </p:txBody>
      </p:sp>
    </p:spTree>
    <p:extLst>
      <p:ext uri="{BB962C8B-B14F-4D97-AF65-F5344CB8AC3E}">
        <p14:creationId xmlns:p14="http://schemas.microsoft.com/office/powerpoint/2010/main" val="266223350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pPr algn="ctr"/>
            <a:r>
              <a:rPr lang="en-US" altLang="zh-TW" dirty="0">
                <a:effectLst/>
                <a:ea typeface="楷体" panose="02010609060101010101" pitchFamily="49" charset="-122"/>
              </a:rPr>
              <a:t>I Give You My Heart </a:t>
            </a:r>
            <a:r>
              <a:rPr lang="zh-TW" altLang="en-US" dirty="0" smtClean="0">
                <a:effectLst/>
                <a:ea typeface="楷体" panose="02010609060101010101" pitchFamily="49" charset="-122"/>
              </a:rPr>
              <a:t>我</a:t>
            </a:r>
            <a:r>
              <a:rPr lang="zh-TW" altLang="en-US" dirty="0">
                <a:effectLst/>
                <a:ea typeface="楷体" panose="02010609060101010101" pitchFamily="49" charset="-122"/>
              </a:rPr>
              <a:t>獻上我心</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5032147"/>
          </a:xfrm>
        </p:spPr>
        <p:txBody>
          <a:bodyPr/>
          <a:lstStyle/>
          <a:p>
            <a:pPr marL="0" indent="0" algn="ctr">
              <a:buNone/>
            </a:pPr>
            <a:r>
              <a:rPr lang="en-US" altLang="zh-TW" sz="4800" dirty="0">
                <a:latin typeface="+mj-lt"/>
                <a:ea typeface="楷体" panose="02010609060101010101" pitchFamily="49" charset="-122"/>
              </a:rPr>
              <a:t>Every breath that I take</a:t>
            </a:r>
          </a:p>
          <a:p>
            <a:pPr marL="0" indent="0" algn="ctr">
              <a:buNone/>
            </a:pPr>
            <a:r>
              <a:rPr lang="en-US" altLang="zh-TW" sz="4800" dirty="0">
                <a:latin typeface="+mj-lt"/>
                <a:ea typeface="楷体" panose="02010609060101010101" pitchFamily="49" charset="-122"/>
              </a:rPr>
              <a:t>Every moment I'm awake</a:t>
            </a:r>
          </a:p>
          <a:p>
            <a:pPr marL="0" indent="0" algn="ctr">
              <a:buNone/>
            </a:pPr>
            <a:r>
              <a:rPr lang="en-US" altLang="zh-TW" sz="4800" dirty="0">
                <a:latin typeface="+mj-lt"/>
                <a:ea typeface="楷体" panose="02010609060101010101" pitchFamily="49" charset="-122"/>
              </a:rPr>
              <a:t>Lord have Your way in me</a:t>
            </a:r>
          </a:p>
          <a:p>
            <a:pPr marL="0" indent="0" algn="ctr">
              <a:buNone/>
            </a:pPr>
            <a:r>
              <a:rPr lang="zh-TW" altLang="en-US" sz="5400" dirty="0">
                <a:ea typeface="楷体" panose="02010609060101010101" pitchFamily="49" charset="-122"/>
              </a:rPr>
              <a:t>我的每個氣</a:t>
            </a:r>
            <a:r>
              <a:rPr lang="zh-TW" altLang="en-US" sz="5400" dirty="0" smtClean="0">
                <a:ea typeface="楷体" panose="02010609060101010101" pitchFamily="49" charset="-122"/>
              </a:rPr>
              <a:t>息</a:t>
            </a:r>
            <a:endParaRPr lang="en-US" altLang="zh-TW" sz="5400" dirty="0" smtClean="0">
              <a:ea typeface="楷体" panose="02010609060101010101" pitchFamily="49" charset="-122"/>
            </a:endParaRPr>
          </a:p>
          <a:p>
            <a:pPr marL="0" indent="0" algn="ctr">
              <a:buNone/>
            </a:pPr>
            <a:r>
              <a:rPr lang="zh-TW" altLang="en-US" sz="5400" dirty="0" smtClean="0">
                <a:ea typeface="楷体" panose="02010609060101010101" pitchFamily="49" charset="-122"/>
              </a:rPr>
              <a:t>每</a:t>
            </a:r>
            <a:r>
              <a:rPr lang="zh-TW" altLang="en-US" sz="5400" dirty="0">
                <a:ea typeface="楷体" panose="02010609060101010101" pitchFamily="49" charset="-122"/>
              </a:rPr>
              <a:t>個時刻清醒</a:t>
            </a:r>
          </a:p>
          <a:p>
            <a:pPr marL="0" indent="0" algn="ctr">
              <a:buNone/>
            </a:pPr>
            <a:r>
              <a:rPr lang="zh-TW" altLang="en-US" sz="5400" dirty="0">
                <a:ea typeface="楷体" panose="02010609060101010101" pitchFamily="49" charset="-122"/>
              </a:rPr>
              <a:t>主 求祢掌管我</a:t>
            </a:r>
            <a:endParaRPr lang="zh-TW" altLang="en-US" sz="5400" dirty="0">
              <a:latin typeface="+mj-lt"/>
              <a:ea typeface="楷体" panose="02010609060101010101" pitchFamily="49" charset="-122"/>
            </a:endParaRPr>
          </a:p>
        </p:txBody>
      </p:sp>
    </p:spTree>
    <p:extLst>
      <p:ext uri="{BB962C8B-B14F-4D97-AF65-F5344CB8AC3E}">
        <p14:creationId xmlns:p14="http://schemas.microsoft.com/office/powerpoint/2010/main" val="410729691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118</TotalTime>
  <Words>693</Words>
  <Application>Microsoft Office PowerPoint</Application>
  <PresentationFormat>On-screen Show (4:3)</PresentationFormat>
  <Paragraphs>48</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I Give You My Heart  我獻上我心</vt:lpstr>
      <vt:lpstr>I Give You My Heart 我獻上我心</vt:lpstr>
      <vt:lpstr>I Give You My Heart 我獻上我心</vt:lpstr>
      <vt:lpstr>I Give You My Heart 我獻上我心</vt:lpstr>
      <vt:lpstr>I Give You My Heart 我獻上我心</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30</cp:revision>
  <dcterms:created xsi:type="dcterms:W3CDTF">2015-02-07T13:24:58Z</dcterms:created>
  <dcterms:modified xsi:type="dcterms:W3CDTF">2015-08-21T22:39:17Z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