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5"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61949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79888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66378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521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294967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08298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38241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121719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2:38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66418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676400"/>
            <a:ext cx="7681913" cy="3352800"/>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讀經</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創世紀</a:t>
            </a:r>
            <a:r>
              <a:rPr lang="zh-CN" altLang="en-US" dirty="0" smtClean="0">
                <a:effectLst/>
                <a:latin typeface="楷体" panose="02010609060101010101" pitchFamily="49" charset="-122"/>
                <a:ea typeface="楷体" panose="02010609060101010101" pitchFamily="49" charset="-122"/>
              </a:rPr>
              <a:t> </a:t>
            </a:r>
            <a:r>
              <a:rPr lang="en-US" altLang="zh-CN" dirty="0">
                <a:effectLst/>
                <a:latin typeface="楷体" panose="02010609060101010101" pitchFamily="49" charset="-122"/>
                <a:ea typeface="楷体" panose="02010609060101010101" pitchFamily="49" charset="-122"/>
              </a:rPr>
              <a:t>28:16-19; </a:t>
            </a:r>
            <a:r>
              <a:rPr lang="en-US" altLang="zh-CN" dirty="0" smtClean="0">
                <a:effectLst/>
                <a:latin typeface="楷体" panose="02010609060101010101" pitchFamily="49" charset="-122"/>
                <a:ea typeface="楷体" panose="02010609060101010101" pitchFamily="49" charset="-122"/>
              </a:rPr>
              <a:t/>
            </a:r>
            <a:br>
              <a:rPr lang="en-US" altLang="zh-CN" dirty="0" smtClean="0">
                <a:effectLst/>
                <a:latin typeface="楷体" panose="02010609060101010101" pitchFamily="49" charset="-122"/>
                <a:ea typeface="楷体" panose="02010609060101010101" pitchFamily="49" charset="-122"/>
              </a:rPr>
            </a:br>
            <a:r>
              <a:rPr lang="en-US" altLang="zh-CN" dirty="0" smtClean="0">
                <a:effectLst/>
                <a:latin typeface="楷体" panose="02010609060101010101" pitchFamily="49" charset="-122"/>
                <a:ea typeface="楷体" panose="02010609060101010101" pitchFamily="49" charset="-122"/>
              </a:rPr>
              <a:t>32:30</a:t>
            </a:r>
            <a:r>
              <a:rPr lang="en-US" altLang="zh-CN" dirty="0">
                <a:effectLst/>
                <a:latin typeface="楷体" panose="02010609060101010101" pitchFamily="49" charset="-122"/>
                <a:ea typeface="楷体" panose="02010609060101010101" pitchFamily="49" charset="-122"/>
              </a:rPr>
              <a:t>; </a:t>
            </a:r>
            <a:r>
              <a:rPr lang="en-US" altLang="zh-CN" dirty="0" smtClean="0">
                <a:effectLst/>
                <a:latin typeface="楷体" panose="02010609060101010101" pitchFamily="49" charset="-122"/>
                <a:ea typeface="楷体" panose="02010609060101010101" pitchFamily="49" charset="-122"/>
              </a:rPr>
              <a:t/>
            </a:r>
            <a:br>
              <a:rPr lang="en-US" altLang="zh-CN" dirty="0" smtClean="0">
                <a:effectLst/>
                <a:latin typeface="楷体" panose="02010609060101010101" pitchFamily="49" charset="-122"/>
                <a:ea typeface="楷体" panose="02010609060101010101" pitchFamily="49" charset="-122"/>
              </a:rPr>
            </a:br>
            <a:r>
              <a:rPr lang="en-US" altLang="zh-CN" dirty="0" smtClean="0">
                <a:effectLst/>
                <a:latin typeface="楷体" panose="02010609060101010101" pitchFamily="49" charset="-122"/>
                <a:ea typeface="楷体" panose="02010609060101010101" pitchFamily="49" charset="-122"/>
              </a:rPr>
              <a:t>35:1,6-7</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3905685"/>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各睏醒，講：「耶和華真正佇遮，我竟然呣知！」</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雅</a:t>
            </a:r>
            <a:r>
              <a:rPr lang="zh-TW" altLang="en-US" sz="5400" dirty="0">
                <a:latin typeface="楷体" panose="02010609060101010101" pitchFamily="49" charset="-122"/>
                <a:ea typeface="楷体" panose="02010609060101010101" pitchFamily="49" charset="-122"/>
              </a:rPr>
              <a:t>各一覺醒來，說</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耶和華確實在這地方</a:t>
            </a:r>
            <a:r>
              <a:rPr lang="zh-TW" altLang="en-US" sz="5400" dirty="0" smtClean="0">
                <a:latin typeface="楷体" panose="02010609060101010101" pitchFamily="49" charset="-122"/>
                <a:ea typeface="楷体" panose="02010609060101010101" pitchFamily="49" charset="-122"/>
              </a:rPr>
              <a:t>，我竟不知道！”</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401479"/>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就</a:t>
            </a:r>
            <a:r>
              <a:rPr lang="zh-TW" altLang="en-US" sz="5400" dirty="0">
                <a:solidFill>
                  <a:srgbClr val="FFFF00"/>
                </a:solidFill>
                <a:latin typeface="楷体" panose="02010609060101010101" pitchFamily="49" charset="-122"/>
                <a:ea typeface="楷体" panose="02010609060101010101" pitchFamily="49" charset="-122"/>
              </a:rPr>
              <a:t>驚講：「此所在到即通驚！呣是別項，這是上帝的厝，這是天的門。」</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他</a:t>
            </a:r>
            <a:r>
              <a:rPr lang="zh-TW" altLang="en-US" sz="5400" dirty="0">
                <a:latin typeface="楷体" panose="02010609060101010101" pitchFamily="49" charset="-122"/>
                <a:ea typeface="楷体" panose="02010609060101010101" pitchFamily="49" charset="-122"/>
              </a:rPr>
              <a:t>就懼怕起來，說</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這地方多麼可畏啊</a:t>
            </a:r>
            <a:r>
              <a:rPr lang="zh-TW" altLang="en-US" sz="5400" dirty="0" smtClean="0">
                <a:latin typeface="楷体" panose="02010609060101010101" pitchFamily="49" charset="-122"/>
                <a:ea typeface="楷体" panose="02010609060101010101" pitchFamily="49" charset="-122"/>
              </a:rPr>
              <a:t>，這不是</a:t>
            </a:r>
            <a:r>
              <a:rPr lang="zh-TW" altLang="en-US" sz="5400" dirty="0">
                <a:latin typeface="楷体" panose="02010609060101010101" pitchFamily="49" charset="-122"/>
                <a:ea typeface="楷体" panose="02010609060101010101" pitchFamily="49" charset="-122"/>
              </a:rPr>
              <a:t>別的地方</a:t>
            </a:r>
            <a:r>
              <a:rPr lang="zh-TW" altLang="en-US" sz="5400" dirty="0" smtClean="0">
                <a:latin typeface="楷体" panose="02010609060101010101" pitchFamily="49" charset="-122"/>
                <a:ea typeface="楷体" panose="02010609060101010101" pitchFamily="49" charset="-122"/>
              </a:rPr>
              <a:t>，而是 神</a:t>
            </a:r>
            <a:r>
              <a:rPr lang="zh-TW" altLang="en-US" sz="5400" dirty="0">
                <a:latin typeface="楷体" panose="02010609060101010101" pitchFamily="49" charset="-122"/>
                <a:ea typeface="楷体" panose="02010609060101010101" pitchFamily="49" charset="-122"/>
              </a:rPr>
              <a:t>的殿</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天的門。”</a:t>
            </a: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401479"/>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各早早起來，將伊做枕頭的石徛做柱</a:t>
            </a:r>
            <a:r>
              <a:rPr lang="zh-TW" altLang="en-US" sz="5400" dirty="0" smtClean="0">
                <a:solidFill>
                  <a:srgbClr val="FFFF00"/>
                </a:solidFill>
                <a:latin typeface="楷体" panose="02010609060101010101" pitchFamily="49" charset="-122"/>
                <a:ea typeface="楷体" panose="02010609060101010101" pitchFamily="49" charset="-122"/>
              </a:rPr>
              <a:t>，倒</a:t>
            </a:r>
            <a:r>
              <a:rPr lang="zh-TW" altLang="en-US" sz="5400" dirty="0">
                <a:solidFill>
                  <a:srgbClr val="FFFF00"/>
                </a:solidFill>
                <a:latin typeface="楷体" panose="02010609060101010101" pitchFamily="49" charset="-122"/>
                <a:ea typeface="楷体" panose="02010609060101010101" pitchFamily="49" charset="-122"/>
              </a:rPr>
              <a:t>油佇頂面</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雅</a:t>
            </a:r>
            <a:r>
              <a:rPr lang="zh-TW" altLang="en-US" sz="5400" dirty="0">
                <a:latin typeface="楷体" panose="02010609060101010101" pitchFamily="49" charset="-122"/>
                <a:ea typeface="楷体" panose="02010609060101010101" pitchFamily="49" charset="-122"/>
              </a:rPr>
              <a:t>各清早起來</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他曾經放在頭底</a:t>
            </a:r>
            <a:r>
              <a:rPr lang="zh-TW" altLang="en-US" sz="5400" dirty="0" smtClean="0">
                <a:latin typeface="楷体" panose="02010609060101010101" pitchFamily="49" charset="-122"/>
                <a:ea typeface="楷体" panose="02010609060101010101" pitchFamily="49" charset="-122"/>
              </a:rPr>
              <a:t>下作</a:t>
            </a:r>
            <a:r>
              <a:rPr lang="zh-TW" altLang="en-US" sz="5400" dirty="0">
                <a:latin typeface="楷体" panose="02010609060101010101" pitchFamily="49" charset="-122"/>
                <a:ea typeface="楷体" panose="02010609060101010101" pitchFamily="49" charset="-122"/>
              </a:rPr>
              <a:t>枕</a:t>
            </a:r>
            <a:r>
              <a:rPr lang="zh-TW" altLang="en-US" sz="5400" dirty="0" smtClean="0">
                <a:latin typeface="楷体" panose="02010609060101010101" pitchFamily="49" charset="-122"/>
                <a:ea typeface="楷体" panose="02010609060101010101" pitchFamily="49" charset="-122"/>
              </a:rPr>
              <a:t>頭的</a:t>
            </a:r>
            <a:r>
              <a:rPr lang="zh-TW" altLang="en-US" sz="5400" dirty="0">
                <a:latin typeface="楷体" panose="02010609060101010101" pitchFamily="49" charset="-122"/>
                <a:ea typeface="楷体" panose="02010609060101010101" pitchFamily="49" charset="-122"/>
              </a:rPr>
              <a:t>那塊石頭</a:t>
            </a:r>
            <a:r>
              <a:rPr lang="zh-TW" altLang="en-US" sz="5400" dirty="0" smtClean="0">
                <a:latin typeface="楷体" panose="02010609060101010101" pitchFamily="49" charset="-122"/>
                <a:ea typeface="楷体" panose="02010609060101010101" pitchFamily="49" charset="-122"/>
              </a:rPr>
              <a:t>，立</a:t>
            </a:r>
            <a:r>
              <a:rPr lang="zh-TW" altLang="en-US" sz="5400" dirty="0">
                <a:latin typeface="楷体" panose="02010609060101010101" pitchFamily="49" charset="-122"/>
                <a:ea typeface="楷体" panose="02010609060101010101" pitchFamily="49" charset="-122"/>
              </a:rPr>
              <a:t>作石柱</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柱上澆了油。</a:t>
            </a:r>
          </a:p>
        </p:txBody>
      </p:sp>
    </p:spTree>
    <p:extLst>
      <p:ext uri="{BB962C8B-B14F-4D97-AF65-F5344CB8AC3E}">
        <p14:creationId xmlns:p14="http://schemas.microsoft.com/office/powerpoint/2010/main" val="14915484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157788"/>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就</a:t>
            </a:r>
            <a:r>
              <a:rPr lang="zh-TW" altLang="en-US" sz="5400" dirty="0">
                <a:solidFill>
                  <a:srgbClr val="FFFF00"/>
                </a:solidFill>
                <a:latin typeface="楷体" panose="02010609060101010101" pitchFamily="49" charset="-122"/>
                <a:ea typeface="楷体" panose="02010609060101010101" pitchFamily="49" charset="-122"/>
              </a:rPr>
              <a:t>名彼所在叫伯特利；此個城本名路斯。</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他</a:t>
            </a:r>
            <a:r>
              <a:rPr lang="zh-TW" altLang="en-US" sz="5400" dirty="0">
                <a:latin typeface="楷体" panose="02010609060101010101" pitchFamily="49" charset="-122"/>
                <a:ea typeface="楷体" panose="02010609060101010101" pitchFamily="49" charset="-122"/>
              </a:rPr>
              <a:t>就給那地方起</a:t>
            </a:r>
            <a:r>
              <a:rPr lang="zh-TW" altLang="en-US" sz="5400" dirty="0" smtClean="0">
                <a:latin typeface="楷体" panose="02010609060101010101" pitchFamily="49" charset="-122"/>
                <a:ea typeface="楷体" panose="02010609060101010101" pitchFamily="49" charset="-122"/>
              </a:rPr>
              <a:t>名叫伯特利，但那城起初名叫</a:t>
            </a:r>
            <a:r>
              <a:rPr lang="zh-TW" altLang="en-US" sz="5400" dirty="0">
                <a:latin typeface="楷体" panose="02010609060101010101" pitchFamily="49" charset="-122"/>
                <a:ea typeface="楷体" panose="02010609060101010101" pitchFamily="49" charset="-122"/>
              </a:rPr>
              <a:t>路斯。</a:t>
            </a:r>
          </a:p>
        </p:txBody>
      </p:sp>
    </p:spTree>
    <p:extLst>
      <p:ext uri="{BB962C8B-B14F-4D97-AF65-F5344CB8AC3E}">
        <p14:creationId xmlns:p14="http://schemas.microsoft.com/office/powerpoint/2010/main" val="26462507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a:effectLst/>
                <a:latin typeface="楷体" panose="02010609060101010101" pitchFamily="49" charset="-122"/>
                <a:ea typeface="楷体" panose="02010609060101010101" pitchFamily="49" charset="-122"/>
              </a:rPr>
              <a:t>32:30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雅</a:t>
            </a:r>
            <a:r>
              <a:rPr lang="zh-TW" altLang="en-US" sz="4800" dirty="0">
                <a:solidFill>
                  <a:srgbClr val="FFFF00"/>
                </a:solidFill>
                <a:latin typeface="楷体" panose="02010609060101010101" pitchFamily="49" charset="-122"/>
                <a:ea typeface="楷体" panose="02010609060101010101" pitchFamily="49" charset="-122"/>
              </a:rPr>
              <a:t>各名彼所在叫便以利，因為講：「我當頭對面見著上帝，我的生命</a:t>
            </a:r>
            <a:r>
              <a:rPr lang="zh-TW" altLang="en-US" sz="4800" dirty="0" smtClean="0">
                <a:solidFill>
                  <a:srgbClr val="FFFF00"/>
                </a:solidFill>
                <a:latin typeface="楷体" panose="02010609060101010101" pitchFamily="49" charset="-122"/>
                <a:ea typeface="楷体" panose="02010609060101010101" pitchFamily="49" charset="-122"/>
              </a:rPr>
              <a:t>猶得</a:t>
            </a:r>
            <a:r>
              <a:rPr lang="zh-TW" altLang="en-US" sz="4800" dirty="0">
                <a:solidFill>
                  <a:srgbClr val="FFFF00"/>
                </a:solidFill>
                <a:latin typeface="楷体" panose="02010609060101010101" pitchFamily="49" charset="-122"/>
                <a:ea typeface="楷体" panose="02010609060101010101" pitchFamily="49" charset="-122"/>
              </a:rPr>
              <a:t>著保全。」</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於</a:t>
            </a:r>
            <a:r>
              <a:rPr lang="zh-TW" altLang="en-US" sz="4800" dirty="0">
                <a:latin typeface="楷体" panose="02010609060101010101" pitchFamily="49" charset="-122"/>
                <a:ea typeface="楷体" panose="02010609060101010101" pitchFamily="49" charset="-122"/>
              </a:rPr>
              <a:t>是，雅各給那地</a:t>
            </a:r>
            <a:r>
              <a:rPr lang="zh-TW" altLang="en-US" sz="4800" dirty="0" smtClean="0">
                <a:latin typeface="楷体" panose="02010609060101010101" pitchFamily="49" charset="-122"/>
                <a:ea typeface="楷体" panose="02010609060101010101" pitchFamily="49" charset="-122"/>
              </a:rPr>
              <a:t>方起名叫毗努伊勒，意思說：“</a:t>
            </a:r>
            <a:r>
              <a:rPr lang="zh-TW" altLang="en-US" sz="4800" dirty="0">
                <a:latin typeface="楷体" panose="02010609060101010101" pitchFamily="49" charset="-122"/>
                <a:ea typeface="楷体" panose="02010609060101010101" pitchFamily="49" charset="-122"/>
              </a:rPr>
              <a:t>我面對面看見了　神</a:t>
            </a:r>
            <a:r>
              <a:rPr lang="zh-TW" altLang="en-US" sz="4800" dirty="0" smtClean="0">
                <a:latin typeface="楷体" panose="02010609060101010101" pitchFamily="49" charset="-122"/>
                <a:ea typeface="楷体" panose="02010609060101010101" pitchFamily="49" charset="-122"/>
              </a:rPr>
              <a:t>，我的</a:t>
            </a:r>
            <a:r>
              <a:rPr lang="zh-TW" altLang="en-US" sz="4800" dirty="0">
                <a:latin typeface="楷体" panose="02010609060101010101" pitchFamily="49" charset="-122"/>
                <a:ea typeface="楷体" panose="02010609060101010101" pitchFamily="49" charset="-122"/>
              </a:rPr>
              <a:t>性命仍得保全。”</a:t>
            </a:r>
          </a:p>
        </p:txBody>
      </p:sp>
    </p:spTree>
    <p:extLst>
      <p:ext uri="{BB962C8B-B14F-4D97-AF65-F5344CB8AC3E}">
        <p14:creationId xmlns:p14="http://schemas.microsoft.com/office/powerpoint/2010/main" val="258869150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a:effectLst/>
                <a:latin typeface="楷体" panose="02010609060101010101" pitchFamily="49" charset="-122"/>
                <a:ea typeface="楷体" panose="02010609060101010101" pitchFamily="49" charset="-122"/>
              </a:rPr>
              <a:t>35:1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620000"/>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上</a:t>
            </a:r>
            <a:r>
              <a:rPr lang="zh-TW" altLang="en-US" sz="4400" dirty="0">
                <a:solidFill>
                  <a:srgbClr val="FFFF00"/>
                </a:solidFill>
                <a:latin typeface="楷体" panose="02010609060101010101" pitchFamily="49" charset="-122"/>
                <a:ea typeface="楷体" panose="02010609060101010101" pitchFamily="49" charset="-122"/>
              </a:rPr>
              <a:t>帝給雅各講：「去啊！上去伯特利，住佇遐；閣著佇遐給上帝起一座壇，就是你閃避你的兄以掃的面的時對你出現的彼個。」</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神</a:t>
            </a:r>
            <a:r>
              <a:rPr lang="zh-TW" altLang="en-US" sz="4400" dirty="0">
                <a:latin typeface="楷体" panose="02010609060101010101" pitchFamily="49" charset="-122"/>
                <a:ea typeface="楷体" panose="02010609060101010101" pitchFamily="49" charset="-122"/>
              </a:rPr>
              <a:t>對雅各說：“起來，上</a:t>
            </a:r>
            <a:r>
              <a:rPr lang="zh-TW" altLang="en-US" sz="4400" dirty="0" smtClean="0">
                <a:latin typeface="楷体" panose="02010609060101010101" pitchFamily="49" charset="-122"/>
                <a:ea typeface="楷体" panose="02010609060101010101" pitchFamily="49" charset="-122"/>
              </a:rPr>
              <a:t>伯特</a:t>
            </a:r>
            <a:r>
              <a:rPr lang="zh-TW" altLang="en-US" sz="4400" dirty="0">
                <a:latin typeface="楷体" panose="02010609060101010101" pitchFamily="49" charset="-122"/>
                <a:ea typeface="楷体" panose="02010609060101010101" pitchFamily="49" charset="-122"/>
              </a:rPr>
              <a:t>利去，住在那裡；你要</a:t>
            </a:r>
            <a:r>
              <a:rPr lang="zh-TW" altLang="en-US" sz="4400" dirty="0" smtClean="0">
                <a:latin typeface="楷体" panose="02010609060101010101" pitchFamily="49" charset="-122"/>
                <a:ea typeface="楷体" panose="02010609060101010101" pitchFamily="49" charset="-122"/>
              </a:rPr>
              <a:t>在那</a:t>
            </a:r>
            <a:r>
              <a:rPr lang="zh-TW" altLang="en-US" sz="4400" dirty="0">
                <a:latin typeface="楷体" panose="02010609060101010101" pitchFamily="49" charset="-122"/>
                <a:ea typeface="楷体" panose="02010609060101010101" pitchFamily="49" charset="-122"/>
              </a:rPr>
              <a:t>裡築一座壇給　神，就</a:t>
            </a:r>
            <a:r>
              <a:rPr lang="zh-TW" altLang="en-US" sz="4400" dirty="0" smtClean="0">
                <a:latin typeface="楷体" panose="02010609060101010101" pitchFamily="49" charset="-122"/>
                <a:ea typeface="楷体" panose="02010609060101010101" pitchFamily="49" charset="-122"/>
              </a:rPr>
              <a:t>是從</a:t>
            </a:r>
            <a:r>
              <a:rPr lang="zh-TW" altLang="en-US" sz="4400" dirty="0">
                <a:latin typeface="楷体" panose="02010609060101010101" pitchFamily="49" charset="-122"/>
                <a:ea typeface="楷体" panose="02010609060101010101" pitchFamily="49" charset="-122"/>
              </a:rPr>
              <a:t>前你逃避你哥哥以掃的</a:t>
            </a:r>
            <a:r>
              <a:rPr lang="zh-TW" altLang="en-US" sz="4400" dirty="0" smtClean="0">
                <a:latin typeface="楷体" panose="02010609060101010101" pitchFamily="49" charset="-122"/>
                <a:ea typeface="楷体" panose="02010609060101010101" pitchFamily="49" charset="-122"/>
              </a:rPr>
              <a:t>時候</a:t>
            </a:r>
            <a:r>
              <a:rPr lang="zh-TW" altLang="en-US" sz="4400" dirty="0">
                <a:latin typeface="楷体" panose="02010609060101010101" pitchFamily="49" charset="-122"/>
                <a:ea typeface="楷体" panose="02010609060101010101" pitchFamily="49" charset="-122"/>
              </a:rPr>
              <a:t>，向你顯現的那一位。”</a:t>
            </a:r>
          </a:p>
        </p:txBody>
      </p:sp>
    </p:spTree>
    <p:extLst>
      <p:ext uri="{BB962C8B-B14F-4D97-AF65-F5344CB8AC3E}">
        <p14:creationId xmlns:p14="http://schemas.microsoft.com/office/powerpoint/2010/main" val="179229422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35:6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28619"/>
            <a:ext cx="8382000" cy="4819781"/>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各以及一切及伊做陣的人到迦南地的路斯，就是伯特利。</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於</a:t>
            </a:r>
            <a:r>
              <a:rPr lang="zh-TW" altLang="en-US" sz="5400" dirty="0">
                <a:latin typeface="楷体" panose="02010609060101010101" pitchFamily="49" charset="-122"/>
                <a:ea typeface="楷体" panose="02010609060101010101" pitchFamily="49" charset="-122"/>
              </a:rPr>
              <a:t>是雅各和與他在一</a:t>
            </a:r>
            <a:r>
              <a:rPr lang="zh-TW" altLang="en-US" sz="5400" dirty="0" smtClean="0">
                <a:latin typeface="楷体" panose="02010609060101010101" pitchFamily="49" charset="-122"/>
                <a:ea typeface="楷体" panose="02010609060101010101" pitchFamily="49" charset="-122"/>
              </a:rPr>
              <a:t>起的</a:t>
            </a:r>
            <a:r>
              <a:rPr lang="zh-TW" altLang="en-US" sz="5400" dirty="0">
                <a:latin typeface="楷体" panose="02010609060101010101" pitchFamily="49" charset="-122"/>
                <a:ea typeface="楷体" panose="02010609060101010101" pitchFamily="49" charset="-122"/>
              </a:rPr>
              <a:t>人，到了迦南地的路斯</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是伯特利。</a:t>
            </a:r>
          </a:p>
        </p:txBody>
      </p:sp>
    </p:spTree>
    <p:extLst>
      <p:ext uri="{BB962C8B-B14F-4D97-AF65-F5344CB8AC3E}">
        <p14:creationId xmlns:p14="http://schemas.microsoft.com/office/powerpoint/2010/main" val="400426758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35:7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10888"/>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佇遐起一座壇，就給彼所在號名叫伊勒伯特利；因為伊閃避伊的兄的時，上帝佇遐對伊出現。</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在那裡築了一座</a:t>
            </a:r>
            <a:r>
              <a:rPr lang="zh-TW" altLang="en-US" sz="4800" dirty="0" smtClean="0">
                <a:latin typeface="楷体" panose="02010609060101010101" pitchFamily="49" charset="-122"/>
                <a:ea typeface="楷体" panose="02010609060101010101" pitchFamily="49" charset="-122"/>
              </a:rPr>
              <a:t>壇，就稱那地方為伊勒．伯特利，因</a:t>
            </a:r>
            <a:r>
              <a:rPr lang="zh-TW" altLang="en-US" sz="4800" dirty="0">
                <a:latin typeface="楷体" panose="02010609060101010101" pitchFamily="49" charset="-122"/>
                <a:ea typeface="楷体" panose="02010609060101010101" pitchFamily="49" charset="-122"/>
              </a:rPr>
              <a:t>為他逃避他哥哥的時候，　</a:t>
            </a:r>
            <a:r>
              <a:rPr lang="zh-TW" altLang="en-US" sz="4800" dirty="0" smtClean="0">
                <a:latin typeface="楷体" panose="02010609060101010101" pitchFamily="49" charset="-122"/>
                <a:ea typeface="楷体" panose="02010609060101010101" pitchFamily="49" charset="-122"/>
              </a:rPr>
              <a:t>神</a:t>
            </a:r>
            <a:r>
              <a:rPr lang="zh-TW" altLang="en-US" sz="4800" dirty="0">
                <a:latin typeface="楷体" panose="02010609060101010101" pitchFamily="49" charset="-122"/>
                <a:ea typeface="楷体" panose="02010609060101010101" pitchFamily="49" charset="-122"/>
              </a:rPr>
              <a:t>曾經在那裡向他顯現。</a:t>
            </a:r>
          </a:p>
        </p:txBody>
      </p:sp>
    </p:spTree>
    <p:extLst>
      <p:ext uri="{BB962C8B-B14F-4D97-AF65-F5344CB8AC3E}">
        <p14:creationId xmlns:p14="http://schemas.microsoft.com/office/powerpoint/2010/main" val="156459752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59</TotalTime>
  <Words>1403</Words>
  <Application>Microsoft Office PowerPoint</Application>
  <PresentationFormat>On-screen Show (4:3)</PresentationFormat>
  <Paragraphs>62</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讀經 創世紀 28:16-19;  32:30;  35:1,6-7</vt:lpstr>
      <vt:lpstr>創世紀 28:16</vt:lpstr>
      <vt:lpstr>創世紀 28:17</vt:lpstr>
      <vt:lpstr>創世紀 28:18</vt:lpstr>
      <vt:lpstr>創世紀 28:19</vt:lpstr>
      <vt:lpstr>創世紀 32:30</vt:lpstr>
      <vt:lpstr>創世紀 35:1</vt:lpstr>
      <vt:lpstr>創世紀 35:6</vt:lpstr>
      <vt:lpstr>創世紀 35:7</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13</cp:revision>
  <dcterms:created xsi:type="dcterms:W3CDTF">2015-02-07T13:24:58Z</dcterms:created>
  <dcterms:modified xsi:type="dcterms:W3CDTF">2015-02-07T19:39:05Z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