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4"/>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7:45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79837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11843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1179626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1687410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16741344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27403760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1405048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123491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5537624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542256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608086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7:48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1909619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3306366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7:48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854270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7:48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014683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7:49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658396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611854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548227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34761028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4/15/2015 7:52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171280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2590800"/>
          </a:xfrm>
        </p:spPr>
        <p:txBody>
          <a:bodyPr/>
          <a:lstStyle/>
          <a:p>
            <a:pPr algn="ctr">
              <a:lnSpc>
                <a:spcPct val="100000"/>
              </a:lnSpc>
            </a:pPr>
            <a:r>
              <a:rPr lang="zh-TW" altLang="en-US" dirty="0" smtClean="0">
                <a:effectLst/>
                <a:latin typeface="楷体" panose="02010609060101010101" pitchFamily="49" charset="-122"/>
                <a:ea typeface="楷体" panose="02010609060101010101" pitchFamily="49" charset="-122"/>
              </a:rPr>
              <a:t>創世紀 </a:t>
            </a:r>
            <a:r>
              <a:rPr lang="en-US" altLang="zh-TW" dirty="0" smtClean="0">
                <a:effectLst/>
                <a:latin typeface="楷体" panose="02010609060101010101" pitchFamily="49" charset="-122"/>
                <a:ea typeface="楷体" panose="02010609060101010101" pitchFamily="49" charset="-122"/>
              </a:rPr>
              <a:t>15:13-16</a:t>
            </a:r>
            <a:r>
              <a:rPr lang="zh-TW" altLang="en-US" dirty="0" smtClean="0">
                <a:effectLst/>
                <a:latin typeface="楷体" panose="02010609060101010101" pitchFamily="49" charset="-122"/>
                <a:ea typeface="楷体" panose="02010609060101010101" pitchFamily="49" charset="-122"/>
              </a:rPr>
              <a:t>；</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出埃及記 </a:t>
            </a:r>
            <a:r>
              <a:rPr lang="en-US" altLang="zh-TW" dirty="0" smtClean="0">
                <a:effectLst/>
                <a:latin typeface="楷体" panose="02010609060101010101" pitchFamily="49" charset="-122"/>
                <a:ea typeface="楷体" panose="02010609060101010101" pitchFamily="49" charset="-122"/>
              </a:rPr>
              <a:t>1:6-14</a:t>
            </a:r>
            <a:r>
              <a:rPr lang="en-US" altLang="zh-TW" dirty="0">
                <a:effectLst/>
                <a:latin typeface="楷体" panose="02010609060101010101" pitchFamily="49" charset="-122"/>
                <a:ea typeface="楷体" panose="02010609060101010101" pitchFamily="49" charset="-122"/>
              </a:rPr>
              <a:t>; </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en-US" altLang="zh-TW" dirty="0" smtClean="0">
                <a:effectLst/>
                <a:latin typeface="楷体" panose="02010609060101010101" pitchFamily="49" charset="-122"/>
                <a:ea typeface="楷体" panose="02010609060101010101" pitchFamily="49" charset="-122"/>
              </a:rPr>
              <a:t>2:23-25</a:t>
            </a:r>
            <a:r>
              <a:rPr lang="en-US" altLang="zh-TW" dirty="0">
                <a:effectLst/>
                <a:latin typeface="楷体" panose="02010609060101010101" pitchFamily="49" charset="-122"/>
                <a:ea typeface="楷体" panose="02010609060101010101" pitchFamily="49" charset="-122"/>
              </a:rPr>
              <a:t>; 3:7,9-10</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來吧，我們要用巧計對付他們，恐怕他們增多起來，一旦發生戰爭，他們就與我們的仇敵聯合，攻擊我們，並且離開這地。”</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0496431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於是，他們指派督工管轄他們，加重他們的重擔苦害他們，他們為法老建造兩座貯貨城，就是比東和蘭塞。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83462165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但是，埃及人越苦害他們，他們就越發增多，越發繁殖。埃及人就懼怕以色列人。</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62455617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於是，埃及人嚴嚴地使以色列人作苦工。</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52783717"/>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2438" y="17526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埃及人使他們因作苦工而覺得命苦，他們要和泥、做磚、作田間各樣的工；這一切苦工，埃及人都嚴嚴地驅使以色列人去作。</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8096253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2:23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2438" y="17526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過了很久，埃及王死了。以色列人在捆鎖中歎息，他們就呼求，在捆鎖中的呼求達到　神那裡。</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47207895"/>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2:24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243691"/>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神</a:t>
            </a:r>
            <a:r>
              <a:rPr lang="zh-TW" altLang="en-US" sz="5400" dirty="0">
                <a:latin typeface="楷体" panose="02010609060101010101" pitchFamily="49" charset="-122"/>
                <a:ea typeface="楷体" panose="02010609060101010101" pitchFamily="49" charset="-122"/>
              </a:rPr>
              <a:t>聽見他們的呼聲，就記念他與亞伯拉罕、以撒、雅各所立的約。</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1715803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2:25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1661993"/>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神</a:t>
            </a:r>
            <a:r>
              <a:rPr lang="zh-TW" altLang="en-US" sz="5400" dirty="0">
                <a:latin typeface="楷体" panose="02010609060101010101" pitchFamily="49" charset="-122"/>
                <a:ea typeface="楷体" panose="02010609060101010101" pitchFamily="49" charset="-122"/>
              </a:rPr>
              <a:t>看顧以色列人</a:t>
            </a:r>
            <a:r>
              <a:rPr lang="zh-TW" altLang="en-US" sz="5400" dirty="0" smtClean="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也</a:t>
            </a:r>
            <a:r>
              <a:rPr lang="zh-TW" altLang="en-US" sz="5400" dirty="0">
                <a:latin typeface="楷体" panose="02010609060101010101" pitchFamily="49" charset="-122"/>
                <a:ea typeface="楷体" panose="02010609060101010101" pitchFamily="49" charset="-122"/>
              </a:rPr>
              <a:t>關注他們。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20914495"/>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3:7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耶和華說：“我的子民在埃及所受的痛苦，我實在看見了；他們因受督工的轄制所發的呼聲，我也聽見了；他們的痛苦，我是知道的。</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88436055"/>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3:9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現在以色列人的呼聲已經達到我的面前，我也看見了埃及人對他們所施的壓迫。</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477013908"/>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 </a:t>
            </a:r>
            <a:r>
              <a:rPr lang="en-US" altLang="zh-TW" sz="5400" dirty="0" smtClean="0">
                <a:effectLst/>
                <a:latin typeface="楷体" panose="02010609060101010101" pitchFamily="49" charset="-122"/>
                <a:ea typeface="楷体" panose="02010609060101010101" pitchFamily="49" charset="-122"/>
              </a:rPr>
              <a:t>15:13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耶和華對亞伯蘭說：“你要確實地知道，你的後裔必在外地寄居，也必服事那地的人，那地的人苦待他們四百年。</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3:10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65185" y="21336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所以現在你來，我要派你到法老那裡去，使你可以把我的人民以色列人從埃及領出來。”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6337945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 </a:t>
            </a:r>
            <a:r>
              <a:rPr lang="en-US" altLang="zh-TW" sz="5400" dirty="0" smtClean="0">
                <a:effectLst/>
                <a:latin typeface="楷体" panose="02010609060101010101" pitchFamily="49" charset="-122"/>
                <a:ea typeface="楷体" panose="02010609060101010101" pitchFamily="49" charset="-122"/>
              </a:rPr>
              <a:t>15:14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他們所要服事的那國，我要親自懲罰。後來他們必帶著很多財物，從那裡出來。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878339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 </a:t>
            </a:r>
            <a:r>
              <a:rPr lang="en-US" altLang="zh-TW" sz="5400" dirty="0" smtClean="0">
                <a:effectLst/>
                <a:latin typeface="楷体" panose="02010609060101010101" pitchFamily="49" charset="-122"/>
                <a:ea typeface="楷体" panose="02010609060101010101" pitchFamily="49" charset="-122"/>
              </a:rPr>
              <a:t>15:15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2438" y="25908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你必得享長壽，被人埋葬，平平安安地回到你列祖那裡。</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82995943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 </a:t>
            </a:r>
            <a:r>
              <a:rPr lang="en-US" altLang="zh-TW" sz="5400" dirty="0" smtClean="0">
                <a:effectLst/>
                <a:latin typeface="楷体" panose="02010609060101010101" pitchFamily="49" charset="-122"/>
                <a:ea typeface="楷体" panose="02010609060101010101" pitchFamily="49" charset="-122"/>
              </a:rPr>
              <a:t>15:16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到了第四代，他們必回到這裡，因為亞摩利人的罪孽還沒有滿盈。”</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3771258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後來，約瑟和他所有的兄弟，以及那一代的人都死了。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5688954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以色列人生養繁殖眾多，人數增加，極其強盛，遍滿了那地。</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8423440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那時，有一位不認識約瑟的新王興起來，統治埃及。</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2564411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smtClean="0">
                <a:effectLst/>
                <a:latin typeface="楷体" panose="02010609060101010101" pitchFamily="49" charset="-122"/>
                <a:ea typeface="楷体" panose="02010609060101010101" pitchFamily="49" charset="-122"/>
              </a:rPr>
              <a:t>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4384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他對自己的人民說：“看哪，以色列民比我們眾多強盛。</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8755376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144</TotalTime>
  <Words>2793</Words>
  <Application>Microsoft Office PowerPoint</Application>
  <PresentationFormat>On-screen Show (4:3)</PresentationFormat>
  <Paragraphs>120</Paragraphs>
  <Slides>20</Slides>
  <Notes>20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20</vt:i4>
      </vt:variant>
    </vt:vector>
  </HeadingPairs>
  <TitlesOfParts>
    <vt:vector size="28" baseType="lpstr">
      <vt:lpstr>楷体</vt:lpstr>
      <vt:lpstr>Arial</vt:lpstr>
      <vt:lpstr>Calibri</vt:lpstr>
      <vt:lpstr>Courier New</vt:lpstr>
      <vt:lpstr>Trebuchet MS</vt:lpstr>
      <vt:lpstr>Wingdings</vt:lpstr>
      <vt:lpstr>1_Purple Template 1 Trebuchet</vt:lpstr>
      <vt:lpstr>White with Courier font for code slides</vt:lpstr>
      <vt:lpstr>創世紀 15:13-16； 出埃及記 1:6-14;  2:23-25; 3:7,9-10</vt:lpstr>
      <vt:lpstr>創世紀 15:13</vt:lpstr>
      <vt:lpstr>創世紀 15:14</vt:lpstr>
      <vt:lpstr>創世紀 15:15</vt:lpstr>
      <vt:lpstr>創世紀 15:16</vt:lpstr>
      <vt:lpstr>出埃及記 1:6</vt:lpstr>
      <vt:lpstr>出埃及記 1:7</vt:lpstr>
      <vt:lpstr>出埃及記 1:8</vt:lpstr>
      <vt:lpstr>出埃及記 1:9</vt:lpstr>
      <vt:lpstr>出埃及記 1:10</vt:lpstr>
      <vt:lpstr>出埃及記 1:11</vt:lpstr>
      <vt:lpstr>出埃及記 1:12</vt:lpstr>
      <vt:lpstr>出埃及記 1:13</vt:lpstr>
      <vt:lpstr>出埃及記 1:14</vt:lpstr>
      <vt:lpstr>出埃及記 2:23</vt:lpstr>
      <vt:lpstr>出埃及記 2:24</vt:lpstr>
      <vt:lpstr>出埃及記 2:25</vt:lpstr>
      <vt:lpstr>出埃及記 3:7</vt:lpstr>
      <vt:lpstr>出埃及記 3:9</vt:lpstr>
      <vt:lpstr>出埃及記 3:10</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27</cp:revision>
  <dcterms:created xsi:type="dcterms:W3CDTF">2015-02-07T13:24:58Z</dcterms:created>
  <dcterms:modified xsi:type="dcterms:W3CDTF">2015-04-15T23:59:36Z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